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5" name="Date Placeholder 14"/>
          <p:cNvSpPr>
            <a:spLocks noGrp="1"/>
          </p:cNvSpPr>
          <p:nvPr>
            <p:ph type="dt" sz="half" idx="10"/>
          </p:nvPr>
        </p:nvSpPr>
        <p:spPr/>
        <p:txBody>
          <a:bodyPr/>
          <a:lstStyle/>
          <a:p>
            <a:fld id="{3850D0CA-CE60-4196-B3EF-92E55C19798C}" type="datetimeFigureOut">
              <a:rPr lang="ar-SA" smtClean="0"/>
              <a:t>16/06/36</a:t>
            </a:fld>
            <a:endParaRPr lang="ar-SA"/>
          </a:p>
        </p:txBody>
      </p:sp>
      <p:sp>
        <p:nvSpPr>
          <p:cNvPr id="16" name="Slide Number Placeholder 15"/>
          <p:cNvSpPr>
            <a:spLocks noGrp="1"/>
          </p:cNvSpPr>
          <p:nvPr>
            <p:ph type="sldNum" sz="quarter" idx="11"/>
          </p:nvPr>
        </p:nvSpPr>
        <p:spPr/>
        <p:txBody>
          <a:bodyPr/>
          <a:lstStyle/>
          <a:p>
            <a:fld id="{C93DF271-3F93-4760-AD38-5E58AC0E36E0}" type="slidenum">
              <a:rPr lang="ar-SA" smtClean="0"/>
              <a:t>‹#›</a:t>
            </a:fld>
            <a:endParaRPr lang="ar-SA"/>
          </a:p>
        </p:txBody>
      </p:sp>
      <p:sp>
        <p:nvSpPr>
          <p:cNvPr id="17" name="Footer Placeholder 16"/>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3850D0CA-CE60-4196-B3EF-92E55C19798C}"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93DF271-3F93-4760-AD38-5E58AC0E36E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3850D0CA-CE60-4196-B3EF-92E55C19798C}"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93DF271-3F93-4760-AD38-5E58AC0E36E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Title 12"/>
          <p:cNvSpPr>
            <a:spLocks noGrp="1"/>
          </p:cNvSpPr>
          <p:nvPr>
            <p:ph type="title"/>
          </p:nvPr>
        </p:nvSpPr>
        <p:spPr/>
        <p:txBody>
          <a:bodyPr/>
          <a:lstStyle/>
          <a:p>
            <a:r>
              <a:rPr lang="ar-SA" smtClean="0"/>
              <a:t>انقر لتحرير نمط العنوان الرئيسي</a:t>
            </a:r>
            <a:endParaRPr lang="en-US"/>
          </a:p>
        </p:txBody>
      </p:sp>
      <p:sp>
        <p:nvSpPr>
          <p:cNvPr id="14" name="Date Placeholder 13"/>
          <p:cNvSpPr>
            <a:spLocks noGrp="1"/>
          </p:cNvSpPr>
          <p:nvPr>
            <p:ph type="dt" sz="half" idx="10"/>
          </p:nvPr>
        </p:nvSpPr>
        <p:spPr/>
        <p:txBody>
          <a:bodyPr/>
          <a:lstStyle/>
          <a:p>
            <a:fld id="{3850D0CA-CE60-4196-B3EF-92E55C19798C}" type="datetimeFigureOut">
              <a:rPr lang="ar-SA" smtClean="0"/>
              <a:t>16/06/36</a:t>
            </a:fld>
            <a:endParaRPr lang="ar-SA"/>
          </a:p>
        </p:txBody>
      </p:sp>
      <p:sp>
        <p:nvSpPr>
          <p:cNvPr id="15" name="Slide Number Placeholder 14"/>
          <p:cNvSpPr>
            <a:spLocks noGrp="1"/>
          </p:cNvSpPr>
          <p:nvPr>
            <p:ph type="sldNum" sz="quarter" idx="11"/>
          </p:nvPr>
        </p:nvSpPr>
        <p:spPr/>
        <p:txBody>
          <a:bodyPr/>
          <a:lstStyle/>
          <a:p>
            <a:fld id="{C93DF271-3F93-4760-AD38-5E58AC0E36E0}" type="slidenum">
              <a:rPr lang="ar-SA" smtClean="0"/>
              <a:t>‹#›</a:t>
            </a:fld>
            <a:endParaRPr lang="ar-SA"/>
          </a:p>
        </p:txBody>
      </p:sp>
      <p:sp>
        <p:nvSpPr>
          <p:cNvPr id="16" name="Footer Placeholder 15"/>
          <p:cNvSpPr>
            <a:spLocks noGrp="1"/>
          </p:cNvSpPr>
          <p:nvPr>
            <p:ph type="ftr" sz="quarter" idx="12"/>
          </p:nvPr>
        </p:nvSpPr>
        <p:spPr/>
        <p:txBody>
          <a:bodyPr/>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12" name="Date Placeholder 11"/>
          <p:cNvSpPr>
            <a:spLocks noGrp="1"/>
          </p:cNvSpPr>
          <p:nvPr>
            <p:ph type="dt" sz="half" idx="10"/>
          </p:nvPr>
        </p:nvSpPr>
        <p:spPr/>
        <p:txBody>
          <a:bodyPr/>
          <a:lstStyle/>
          <a:p>
            <a:fld id="{3850D0CA-CE60-4196-B3EF-92E55C19798C}" type="datetimeFigureOut">
              <a:rPr lang="ar-SA" smtClean="0"/>
              <a:t>16/06/36</a:t>
            </a:fld>
            <a:endParaRPr lang="ar-SA"/>
          </a:p>
        </p:txBody>
      </p:sp>
      <p:sp>
        <p:nvSpPr>
          <p:cNvPr id="13" name="Slide Number Placeholder 12"/>
          <p:cNvSpPr>
            <a:spLocks noGrp="1"/>
          </p:cNvSpPr>
          <p:nvPr>
            <p:ph type="sldNum" sz="quarter" idx="11"/>
          </p:nvPr>
        </p:nvSpPr>
        <p:spPr/>
        <p:txBody>
          <a:bodyPr/>
          <a:lstStyle/>
          <a:p>
            <a:fld id="{C93DF271-3F93-4760-AD38-5E58AC0E36E0}" type="slidenum">
              <a:rPr lang="ar-SA" smtClean="0"/>
              <a:t>‹#›</a:t>
            </a:fld>
            <a:endParaRPr lang="ar-SA"/>
          </a:p>
        </p:txBody>
      </p:sp>
      <p:sp>
        <p:nvSpPr>
          <p:cNvPr id="14" name="Footer Placeholder 13"/>
          <p:cNvSpPr>
            <a:spLocks noGrp="1"/>
          </p:cNvSpPr>
          <p:nvPr>
            <p:ph type="ftr" sz="quarter" idx="12"/>
          </p:nvPr>
        </p:nvSpPr>
        <p:spPr/>
        <p:txBody>
          <a:bodyPr/>
          <a:lstStyle/>
          <a:p>
            <a:endParaRPr lang="ar-SA"/>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3850D0CA-CE60-4196-B3EF-92E55C19798C}"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C93DF271-3F93-4760-AD38-5E58AC0E36E0}"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ar-SA" smtClean="0"/>
              <a:t>انقر لتحرير نمط العنوان الرئيسي</a:t>
            </a:r>
            <a:endParaRPr lang="en-US" dirty="0"/>
          </a:p>
        </p:txBody>
      </p:sp>
      <p:sp>
        <p:nvSpPr>
          <p:cNvPr id="14" name="Date Placeholder 13"/>
          <p:cNvSpPr>
            <a:spLocks noGrp="1"/>
          </p:cNvSpPr>
          <p:nvPr>
            <p:ph type="dt" sz="half" idx="10"/>
          </p:nvPr>
        </p:nvSpPr>
        <p:spPr/>
        <p:txBody>
          <a:bodyPr/>
          <a:lstStyle/>
          <a:p>
            <a:fld id="{3850D0CA-CE60-4196-B3EF-92E55C19798C}" type="datetimeFigureOut">
              <a:rPr lang="ar-SA" smtClean="0"/>
              <a:t>16/06/36</a:t>
            </a:fld>
            <a:endParaRPr lang="ar-SA"/>
          </a:p>
        </p:txBody>
      </p:sp>
      <p:sp>
        <p:nvSpPr>
          <p:cNvPr id="15" name="Slide Number Placeholder 14"/>
          <p:cNvSpPr>
            <a:spLocks noGrp="1"/>
          </p:cNvSpPr>
          <p:nvPr>
            <p:ph type="sldNum" sz="quarter" idx="11"/>
          </p:nvPr>
        </p:nvSpPr>
        <p:spPr/>
        <p:txBody>
          <a:bodyPr/>
          <a:lstStyle/>
          <a:p>
            <a:fld id="{C93DF271-3F93-4760-AD38-5E58AC0E36E0}" type="slidenum">
              <a:rPr lang="ar-SA" smtClean="0"/>
              <a:t>‹#›</a:t>
            </a:fld>
            <a:endParaRPr lang="ar-SA"/>
          </a:p>
        </p:txBody>
      </p:sp>
      <p:sp>
        <p:nvSpPr>
          <p:cNvPr id="16" name="Footer Placeholder 15"/>
          <p:cNvSpPr>
            <a:spLocks noGrp="1"/>
          </p:cNvSpPr>
          <p:nvPr>
            <p:ph type="ftr" sz="quarter" idx="12"/>
          </p:nvPr>
        </p:nvSpPr>
        <p:spPr/>
        <p:txBody>
          <a:bodyPr/>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smtClean="0"/>
              <a:t>انقر لتحرير نمط العنوان الرئيسي</a:t>
            </a:r>
            <a:endParaRPr lang="en-US"/>
          </a:p>
        </p:txBody>
      </p:sp>
      <p:sp>
        <p:nvSpPr>
          <p:cNvPr id="7" name="Date Placeholder 6"/>
          <p:cNvSpPr>
            <a:spLocks noGrp="1"/>
          </p:cNvSpPr>
          <p:nvPr>
            <p:ph type="dt" sz="half" idx="10"/>
          </p:nvPr>
        </p:nvSpPr>
        <p:spPr/>
        <p:txBody>
          <a:bodyPr/>
          <a:lstStyle/>
          <a:p>
            <a:fld id="{3850D0CA-CE60-4196-B3EF-92E55C19798C}" type="datetimeFigureOut">
              <a:rPr lang="ar-SA" smtClean="0"/>
              <a:t>16/06/36</a:t>
            </a:fld>
            <a:endParaRPr lang="ar-SA"/>
          </a:p>
        </p:txBody>
      </p:sp>
      <p:sp>
        <p:nvSpPr>
          <p:cNvPr id="8" name="Slide Number Placeholder 7"/>
          <p:cNvSpPr>
            <a:spLocks noGrp="1"/>
          </p:cNvSpPr>
          <p:nvPr>
            <p:ph type="sldNum" sz="quarter" idx="11"/>
          </p:nvPr>
        </p:nvSpPr>
        <p:spPr/>
        <p:txBody>
          <a:bodyPr/>
          <a:lstStyle/>
          <a:p>
            <a:fld id="{C93DF271-3F93-4760-AD38-5E58AC0E36E0}"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850D0CA-CE60-4196-B3EF-92E55C19798C}" type="datetimeFigureOut">
              <a:rPr lang="ar-SA" smtClean="0"/>
              <a:t>16/06/36</a:t>
            </a:fld>
            <a:endParaRPr lang="ar-SA"/>
          </a:p>
        </p:txBody>
      </p:sp>
      <p:sp>
        <p:nvSpPr>
          <p:cNvPr id="6" name="Slide Number Placeholder 5"/>
          <p:cNvSpPr>
            <a:spLocks noGrp="1"/>
          </p:cNvSpPr>
          <p:nvPr>
            <p:ph type="sldNum" sz="quarter" idx="11"/>
          </p:nvPr>
        </p:nvSpPr>
        <p:spPr/>
        <p:txBody>
          <a:bodyPr/>
          <a:lstStyle/>
          <a:p>
            <a:fld id="{C93DF271-3F93-4760-AD38-5E58AC0E36E0}" type="slidenum">
              <a:rPr lang="ar-SA" smtClean="0"/>
              <a:t>‹#›</a:t>
            </a:fld>
            <a:endParaRPr lang="ar-SA"/>
          </a:p>
        </p:txBody>
      </p:sp>
      <p:sp>
        <p:nvSpPr>
          <p:cNvPr id="7" name="Footer Placeholder 6"/>
          <p:cNvSpPr>
            <a:spLocks noGrp="1"/>
          </p:cNvSpPr>
          <p:nvPr>
            <p:ph type="ftr" sz="quarter" idx="12"/>
          </p:nvPr>
        </p:nvSpPr>
        <p:spPr/>
        <p:txBody>
          <a:bodyPr/>
          <a:lstStyle/>
          <a:p>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5" name="Date Placeholder 14"/>
          <p:cNvSpPr>
            <a:spLocks noGrp="1"/>
          </p:cNvSpPr>
          <p:nvPr>
            <p:ph type="dt" sz="half" idx="10"/>
          </p:nvPr>
        </p:nvSpPr>
        <p:spPr/>
        <p:txBody>
          <a:bodyPr/>
          <a:lstStyle/>
          <a:p>
            <a:fld id="{3850D0CA-CE60-4196-B3EF-92E55C19798C}" type="datetimeFigureOut">
              <a:rPr lang="ar-SA" smtClean="0"/>
              <a:t>16/06/36</a:t>
            </a:fld>
            <a:endParaRPr lang="ar-SA"/>
          </a:p>
        </p:txBody>
      </p:sp>
      <p:sp>
        <p:nvSpPr>
          <p:cNvPr id="16" name="Slide Number Placeholder 15"/>
          <p:cNvSpPr>
            <a:spLocks noGrp="1"/>
          </p:cNvSpPr>
          <p:nvPr>
            <p:ph type="sldNum" sz="quarter" idx="11"/>
          </p:nvPr>
        </p:nvSpPr>
        <p:spPr/>
        <p:txBody>
          <a:bodyPr/>
          <a:lstStyle/>
          <a:p>
            <a:fld id="{C93DF271-3F93-4760-AD38-5E58AC0E36E0}" type="slidenum">
              <a:rPr lang="ar-SA" smtClean="0"/>
              <a:t>‹#›</a:t>
            </a:fld>
            <a:endParaRPr lang="ar-SA"/>
          </a:p>
        </p:txBody>
      </p:sp>
      <p:sp>
        <p:nvSpPr>
          <p:cNvPr id="17" name="Footer Placeholder 16"/>
          <p:cNvSpPr>
            <a:spLocks noGrp="1"/>
          </p:cNvSpPr>
          <p:nvPr>
            <p:ph type="ftr" sz="quarter" idx="12"/>
          </p:nvPr>
        </p:nvSpPr>
        <p:spPr/>
        <p:txBody>
          <a:bodyPr/>
          <a:lstStyle/>
          <a:p>
            <a:endParaRPr lang="ar-SA"/>
          </a:p>
        </p:txBody>
      </p:sp>
      <p:sp>
        <p:nvSpPr>
          <p:cNvPr id="18" name="Title 17"/>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sp>
        <p:nvSpPr>
          <p:cNvPr id="13" name="Date Placeholder 12"/>
          <p:cNvSpPr>
            <a:spLocks noGrp="1"/>
          </p:cNvSpPr>
          <p:nvPr>
            <p:ph type="dt" sz="half" idx="10"/>
          </p:nvPr>
        </p:nvSpPr>
        <p:spPr/>
        <p:txBody>
          <a:bodyPr/>
          <a:lstStyle/>
          <a:p>
            <a:fld id="{3850D0CA-CE60-4196-B3EF-92E55C19798C}" type="datetimeFigureOut">
              <a:rPr lang="ar-SA" smtClean="0"/>
              <a:t>16/06/36</a:t>
            </a:fld>
            <a:endParaRPr lang="ar-SA"/>
          </a:p>
        </p:txBody>
      </p:sp>
      <p:sp>
        <p:nvSpPr>
          <p:cNvPr id="14" name="Slide Number Placeholder 13"/>
          <p:cNvSpPr>
            <a:spLocks noGrp="1"/>
          </p:cNvSpPr>
          <p:nvPr>
            <p:ph type="sldNum" sz="quarter" idx="11"/>
          </p:nvPr>
        </p:nvSpPr>
        <p:spPr/>
        <p:txBody>
          <a:bodyPr/>
          <a:lstStyle/>
          <a:p>
            <a:fld id="{C93DF271-3F93-4760-AD38-5E58AC0E36E0}" type="slidenum">
              <a:rPr lang="ar-SA" smtClean="0"/>
              <a:t>‹#›</a:t>
            </a:fld>
            <a:endParaRPr lang="ar-SA"/>
          </a:p>
        </p:txBody>
      </p:sp>
      <p:sp>
        <p:nvSpPr>
          <p:cNvPr id="15" name="Footer Placeholder 14"/>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3850D0CA-CE60-4196-B3EF-92E55C19798C}" type="datetimeFigureOut">
              <a:rPr lang="ar-SA" smtClean="0"/>
              <a:t>16/06/36</a:t>
            </a:fld>
            <a:endParaRPr lang="ar-SA"/>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ar-SA"/>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93DF271-3F93-4760-AD38-5E58AC0E36E0}"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56032" algn="r" defTabSz="914400" rtl="1"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r" defTabSz="914400" rtl="1"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r" defTabSz="914400" rtl="1"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r" defTabSz="914400" rtl="1"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r" defTabSz="914400" rtl="1"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r" defTabSz="914400" rtl="1"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p:cNvSpPr>
            <a:spLocks noGrp="1"/>
          </p:cNvSpPr>
          <p:nvPr>
            <p:ph idx="1"/>
          </p:nvPr>
        </p:nvSpPr>
        <p:spPr>
          <a:xfrm>
            <a:off x="0" y="0"/>
            <a:ext cx="9036496" cy="6857999"/>
          </a:xfrm>
        </p:spPr>
        <p:txBody>
          <a:bodyPr>
            <a:normAutofit/>
          </a:bodyPr>
          <a:lstStyle/>
          <a:p>
            <a:pPr algn="just" rtl="0"/>
            <a:r>
              <a:rPr lang="en-US" sz="2800" dirty="0">
                <a:effectLst/>
                <a:latin typeface="Times New Roman"/>
                <a:ea typeface="Times New Roman"/>
              </a:rPr>
              <a:t>The Scientific Research unit in the College of Education </a:t>
            </a:r>
            <a:r>
              <a:rPr lang="en-US" sz="2800" dirty="0" err="1">
                <a:effectLst/>
                <a:latin typeface="Times New Roman"/>
                <a:ea typeface="Times New Roman"/>
              </a:rPr>
              <a:t>Zulfi</a:t>
            </a:r>
            <a:r>
              <a:rPr lang="en-US" sz="2800" dirty="0">
                <a:effectLst/>
                <a:latin typeface="Times New Roman"/>
                <a:ea typeface="Times New Roman"/>
              </a:rPr>
              <a:t> organized on Sunday, 05/02/1435 AH a training session for the faculty members on how to use the searching engine Google. His Excellency the College deputy of Graduate Studies and Scientific Research Rashid bin </a:t>
            </a:r>
            <a:r>
              <a:rPr lang="en-US" sz="2800" dirty="0" err="1">
                <a:effectLst/>
                <a:latin typeface="Times New Roman"/>
                <a:ea typeface="Times New Roman"/>
              </a:rPr>
              <a:t>Hamoud</a:t>
            </a:r>
            <a:r>
              <a:rPr lang="en-US" sz="2800" dirty="0">
                <a:effectLst/>
                <a:latin typeface="Times New Roman"/>
                <a:ea typeface="Times New Roman"/>
              </a:rPr>
              <a:t> </a:t>
            </a:r>
            <a:r>
              <a:rPr lang="en-US" sz="2800" dirty="0" err="1">
                <a:effectLst/>
                <a:latin typeface="Times New Roman"/>
                <a:ea typeface="Times New Roman"/>
              </a:rPr>
              <a:t>Thunayan</a:t>
            </a:r>
            <a:r>
              <a:rPr lang="en-US" sz="2800" dirty="0">
                <a:effectLst/>
                <a:latin typeface="Times New Roman"/>
                <a:ea typeface="Times New Roman"/>
              </a:rPr>
              <a:t> opened the session stressing upon the importance of benefiting from modern technology in scientific research. This session was attended by the college deputies and faculty members. Then, the head of the Scientific Research unit, </a:t>
            </a:r>
            <a:r>
              <a:rPr lang="en-US" sz="2800" dirty="0" err="1">
                <a:effectLst/>
                <a:latin typeface="Times New Roman"/>
                <a:ea typeface="Times New Roman"/>
              </a:rPr>
              <a:t>Shehata</a:t>
            </a:r>
            <a:r>
              <a:rPr lang="en-US" sz="2800" dirty="0">
                <a:effectLst/>
                <a:latin typeface="Times New Roman"/>
                <a:ea typeface="Times New Roman"/>
              </a:rPr>
              <a:t> Mohamed </a:t>
            </a:r>
            <a:r>
              <a:rPr lang="en-US" sz="2800" dirty="0" err="1">
                <a:effectLst/>
                <a:latin typeface="Times New Roman"/>
                <a:ea typeface="Times New Roman"/>
              </a:rPr>
              <a:t>Sayed</a:t>
            </a:r>
            <a:r>
              <a:rPr lang="en-US" sz="2800" dirty="0">
                <a:effectLst/>
                <a:latin typeface="Times New Roman"/>
                <a:ea typeface="Times New Roman"/>
              </a:rPr>
              <a:t> clarified to the faculty members the importance of the researcher’s services in Google he also explained how to create a page for each member as well as the available services on the web site.  Afterwards, </a:t>
            </a:r>
            <a:r>
              <a:rPr lang="en-US" sz="2800" dirty="0">
                <a:solidFill>
                  <a:prstClr val="white"/>
                </a:solidFill>
                <a:effectLst/>
                <a:latin typeface="Times New Roman"/>
                <a:ea typeface="Times New Roman"/>
              </a:rPr>
              <a:t>the session was moved to the female </a:t>
            </a:r>
            <a:endParaRPr lang="en-US" sz="2800" dirty="0">
              <a:effectLst/>
              <a:latin typeface="Times New Roman"/>
              <a:ea typeface="Times New Roman"/>
            </a:endParaRPr>
          </a:p>
          <a:p>
            <a:pPr algn="just" rtl="0"/>
            <a:endParaRPr lang="ar-SA" sz="2800" dirty="0"/>
          </a:p>
        </p:txBody>
      </p:sp>
    </p:spTree>
    <p:extLst>
      <p:ext uri="{BB962C8B-B14F-4D97-AF65-F5344CB8AC3E}">
        <p14:creationId xmlns:p14="http://schemas.microsoft.com/office/powerpoint/2010/main" val="420203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p:cNvSpPr>
            <a:spLocks noGrp="1"/>
          </p:cNvSpPr>
          <p:nvPr>
            <p:ph idx="1"/>
          </p:nvPr>
        </p:nvSpPr>
        <p:spPr>
          <a:xfrm>
            <a:off x="0" y="26729"/>
            <a:ext cx="9036496" cy="5274479"/>
          </a:xfrm>
        </p:spPr>
        <p:txBody>
          <a:bodyPr>
            <a:normAutofit/>
          </a:bodyPr>
          <a:lstStyle/>
          <a:p>
            <a:pPr marL="18288" lvl="0" indent="0" algn="just" rtl="0">
              <a:buNone/>
            </a:pPr>
            <a:r>
              <a:rPr lang="en-US" sz="2800" dirty="0" smtClean="0">
                <a:solidFill>
                  <a:prstClr val="white"/>
                </a:solidFill>
                <a:effectLst/>
                <a:latin typeface="Times New Roman"/>
                <a:ea typeface="Times New Roman"/>
              </a:rPr>
              <a:t>section </a:t>
            </a:r>
            <a:r>
              <a:rPr lang="en-US" sz="2800" dirty="0">
                <a:solidFill>
                  <a:prstClr val="white"/>
                </a:solidFill>
                <a:effectLst/>
                <a:latin typeface="Times New Roman"/>
                <a:ea typeface="Times New Roman"/>
              </a:rPr>
              <a:t>in the female Departments. Everyone was given a copy of the guide prepared by the Deanship of Scientific Research to use the searching engine (Scholar) and which contains the different steps to open the page in order to facilitate the process for the faculty members. This session resulted in creating the faculty’s own sites in which they added their researches. The next reunion will be about reviewing these sites and how we could improve and make use of them. </a:t>
            </a:r>
            <a:endParaRPr lang="en-US" sz="2800" dirty="0">
              <a:solidFill>
                <a:prstClr val="white"/>
              </a:solidFill>
              <a:effectLst/>
              <a:latin typeface="Times New Roman"/>
              <a:ea typeface="Times New Roman"/>
            </a:endParaRPr>
          </a:p>
        </p:txBody>
      </p:sp>
    </p:spTree>
    <p:extLst>
      <p:ext uri="{BB962C8B-B14F-4D97-AF65-F5344CB8AC3E}">
        <p14:creationId xmlns:p14="http://schemas.microsoft.com/office/powerpoint/2010/main" val="4126946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عنصري">
  <a:themeElements>
    <a:clrScheme name="عنصري">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عنصري">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نصري">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TotalTime>
  <Words>209</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عنصري</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1</cp:revision>
  <dcterms:created xsi:type="dcterms:W3CDTF">2015-04-05T13:31:56Z</dcterms:created>
  <dcterms:modified xsi:type="dcterms:W3CDTF">2015-04-05T13:36:51Z</dcterms:modified>
</cp:coreProperties>
</file>