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A315BA9-9708-4CC2-84AD-8820CD795F2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6A0651-4108-49F5-BD09-A7055EC219DA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/>
                <a:ea typeface="Calibri"/>
              </a:rPr>
              <a:t>Soccer final</a:t>
            </a:r>
            <a:r>
              <a:rPr lang="ar-SA" b="1" dirty="0">
                <a:ea typeface="Calibri"/>
                <a:cs typeface="Arial"/>
              </a:rPr>
              <a:t/>
            </a:r>
            <a:br>
              <a:rPr lang="ar-SA" b="1" dirty="0">
                <a:ea typeface="Calibri"/>
                <a:cs typeface="Arial"/>
              </a:rPr>
            </a:b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0" y="1484784"/>
            <a:ext cx="8964488" cy="5373216"/>
          </a:xfrm>
        </p:spPr>
        <p:txBody>
          <a:bodyPr>
            <a:normAutofit fontScale="85000" lnSpcReduction="10000"/>
          </a:bodyPr>
          <a:lstStyle/>
          <a:p>
            <a:pPr algn="just" rtl="0"/>
            <a:r>
              <a:rPr lang="en-US" b="1" dirty="0">
                <a:latin typeface="Arial"/>
                <a:ea typeface="Calibri"/>
              </a:rPr>
              <a:t>The final match of the football league was held between the two departments of Islamic Studies and English Language in the </a:t>
            </a:r>
            <a:r>
              <a:rPr lang="en-US" b="1" dirty="0" err="1">
                <a:latin typeface="Arial"/>
                <a:ea typeface="Calibri"/>
              </a:rPr>
              <a:t>Zulfi</a:t>
            </a:r>
            <a:r>
              <a:rPr lang="en-US" b="1" dirty="0">
                <a:latin typeface="Arial"/>
                <a:ea typeface="Calibri"/>
              </a:rPr>
              <a:t> Club on the evening of Sunday, 28/04/1434 AH in the presence of        His Excellency the Dean of the College of Education Dr. </a:t>
            </a:r>
            <a:r>
              <a:rPr lang="en-US" b="1" dirty="0" err="1">
                <a:latin typeface="Arial"/>
                <a:ea typeface="Calibri"/>
              </a:rPr>
              <a:t>Abdallah</a:t>
            </a:r>
            <a:r>
              <a:rPr lang="en-US" b="1" dirty="0">
                <a:latin typeface="Arial"/>
                <a:ea typeface="Calibri"/>
              </a:rPr>
              <a:t> ben </a:t>
            </a:r>
            <a:r>
              <a:rPr lang="en-US" b="1" dirty="0" err="1">
                <a:latin typeface="Arial"/>
                <a:ea typeface="Calibri"/>
              </a:rPr>
              <a:t>khalifa</a:t>
            </a:r>
            <a:r>
              <a:rPr lang="en-US" b="1" dirty="0">
                <a:latin typeface="Arial"/>
                <a:ea typeface="Calibri"/>
              </a:rPr>
              <a:t> </a:t>
            </a:r>
            <a:r>
              <a:rPr lang="en-US" b="1" dirty="0" err="1">
                <a:latin typeface="Arial"/>
                <a:ea typeface="Calibri"/>
              </a:rPr>
              <a:t>Souwiket</a:t>
            </a:r>
            <a:r>
              <a:rPr lang="en-US" b="1" dirty="0">
                <a:latin typeface="Arial"/>
                <a:ea typeface="Calibri"/>
              </a:rPr>
              <a:t> together with the club president in the province,  the college vice deans,  department heads,  the   Administration Director ,  the Director of College Relations, and the Secretary of Student Activities Unit</a:t>
            </a:r>
            <a:r>
              <a:rPr lang="ar-SA" b="1" dirty="0">
                <a:ea typeface="Calibri"/>
              </a:rPr>
              <a:t/>
            </a:r>
            <a:br>
              <a:rPr lang="ar-SA" b="1" dirty="0">
                <a:ea typeface="Calibri"/>
              </a:rPr>
            </a:br>
            <a:r>
              <a:rPr lang="ar-SA" b="1" dirty="0">
                <a:ea typeface="Calibri"/>
              </a:rPr>
              <a:t/>
            </a:r>
            <a:br>
              <a:rPr lang="ar-SA" b="1" dirty="0">
                <a:ea typeface="Calibri"/>
              </a:rPr>
            </a:br>
            <a:r>
              <a:rPr lang="en-US" b="1" dirty="0">
                <a:latin typeface="Arial"/>
                <a:ea typeface="Calibri"/>
              </a:rPr>
              <a:t>The match ended in a victory for the English team which won the championship trophy after it ended in  a draw nil at its normal timing, which necessitated resorting to penalty kicks and which the English team was able to win. This match comes within the sports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6019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976664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b="1" dirty="0">
                <a:latin typeface="Arial"/>
                <a:ea typeface="Times New Roman"/>
              </a:rPr>
              <a:t>activities plan carried out by the college</a:t>
            </a:r>
            <a:r>
              <a:rPr lang="ar-SA" b="1" dirty="0">
                <a:latin typeface="Times New Roman"/>
                <a:ea typeface="Times New Roman"/>
              </a:rPr>
              <a:t>.</a:t>
            </a:r>
            <a:br>
              <a:rPr lang="ar-SA" b="1" dirty="0">
                <a:latin typeface="Times New Roman"/>
                <a:ea typeface="Times New Roman"/>
              </a:rPr>
            </a:br>
            <a:r>
              <a:rPr lang="en-US" b="1" dirty="0">
                <a:latin typeface="Arial"/>
                <a:ea typeface="Times New Roman"/>
              </a:rPr>
              <a:t>In conclusion, the Dean honored the referees team, distributed silver medals to those who won the second rank and gold medals , the championship trophy, and a remuneration to members of the team with the department  head  P. Sami </a:t>
            </a:r>
            <a:r>
              <a:rPr lang="en-US" b="1" dirty="0" err="1">
                <a:latin typeface="Arial"/>
                <a:ea typeface="Times New Roman"/>
              </a:rPr>
              <a:t>Zarir</a:t>
            </a:r>
            <a:r>
              <a:rPr lang="en-US" b="1" dirty="0">
                <a:latin typeface="Arial"/>
                <a:ea typeface="Times New Roman"/>
              </a:rPr>
              <a:t>, and with the participation of the department faculty members</a:t>
            </a:r>
            <a:endParaRPr lang="en-US" sz="2000" dirty="0">
              <a:latin typeface="Times New Roman"/>
              <a:ea typeface="Times New Roman"/>
            </a:endParaRPr>
          </a:p>
          <a:p>
            <a:pPr algn="just" rtl="0"/>
            <a:r>
              <a:rPr lang="en-US" b="1" dirty="0">
                <a:latin typeface="Arial"/>
                <a:ea typeface="Times New Roman"/>
              </a:rPr>
              <a:t>On the sidelines of the tournament the following received</a:t>
            </a:r>
            <a:r>
              <a:rPr lang="ar-SA" b="1" dirty="0">
                <a:latin typeface="Times New Roman"/>
                <a:ea typeface="Times New Roman"/>
              </a:rPr>
              <a:t/>
            </a:r>
            <a:br>
              <a:rPr lang="ar-SA" b="1" dirty="0">
                <a:latin typeface="Times New Roman"/>
                <a:ea typeface="Times New Roman"/>
              </a:rPr>
            </a:br>
            <a:r>
              <a:rPr lang="ar-SA" b="1" dirty="0">
                <a:latin typeface="Times New Roman"/>
                <a:ea typeface="Times New Roman"/>
              </a:rPr>
              <a:t> </a:t>
            </a:r>
            <a:br>
              <a:rPr lang="ar-SA" b="1" dirty="0">
                <a:latin typeface="Times New Roman"/>
                <a:ea typeface="Times New Roman"/>
              </a:rPr>
            </a:br>
            <a:r>
              <a:rPr lang="ar-SA" b="1" dirty="0">
                <a:latin typeface="Times New Roman"/>
                <a:ea typeface="Times New Roman"/>
              </a:rPr>
              <a:t> </a:t>
            </a:r>
            <a:r>
              <a:rPr lang="en-US" b="1" dirty="0">
                <a:latin typeface="Arial"/>
                <a:ea typeface="Times New Roman"/>
              </a:rPr>
              <a:t>Scorer / </a:t>
            </a:r>
            <a:r>
              <a:rPr lang="en-US" b="1" dirty="0" err="1">
                <a:latin typeface="Arial"/>
                <a:ea typeface="Times New Roman"/>
              </a:rPr>
              <a:t>Abdulrahman</a:t>
            </a:r>
            <a:r>
              <a:rPr lang="en-US" b="1" dirty="0">
                <a:latin typeface="Arial"/>
                <a:ea typeface="Times New Roman"/>
              </a:rPr>
              <a:t> </a:t>
            </a:r>
            <a:r>
              <a:rPr lang="en-US" b="1" dirty="0" err="1">
                <a:latin typeface="Arial"/>
                <a:ea typeface="Times New Roman"/>
              </a:rPr>
              <a:t>Elmanii</a:t>
            </a:r>
            <a:r>
              <a:rPr lang="ar-SA" b="1" dirty="0">
                <a:latin typeface="Times New Roman"/>
                <a:ea typeface="Times New Roman"/>
              </a:rPr>
              <a:t/>
            </a:r>
            <a:br>
              <a:rPr lang="ar-SA" b="1" dirty="0">
                <a:latin typeface="Times New Roman"/>
                <a:ea typeface="Times New Roman"/>
              </a:rPr>
            </a:br>
            <a:r>
              <a:rPr lang="ar-SA" b="1" dirty="0">
                <a:latin typeface="Times New Roman"/>
                <a:ea typeface="Times New Roman"/>
              </a:rPr>
              <a:t> </a:t>
            </a:r>
            <a:r>
              <a:rPr lang="en-US" b="1" dirty="0">
                <a:latin typeface="Arial"/>
                <a:ea typeface="Times New Roman"/>
              </a:rPr>
              <a:t>Best player/ Ali </a:t>
            </a:r>
            <a:r>
              <a:rPr lang="en-US" b="1" dirty="0" err="1">
                <a:latin typeface="Arial"/>
                <a:ea typeface="Times New Roman"/>
              </a:rPr>
              <a:t>Mahtrh</a:t>
            </a:r>
            <a:r>
              <a:rPr lang="ar-SA" b="1" dirty="0">
                <a:latin typeface="Times New Roman"/>
                <a:ea typeface="Times New Roman"/>
              </a:rPr>
              <a:t/>
            </a:r>
            <a:br>
              <a:rPr lang="ar-SA" b="1" dirty="0">
                <a:latin typeface="Times New Roman"/>
                <a:ea typeface="Times New Roman"/>
              </a:rPr>
            </a:br>
            <a:r>
              <a:rPr lang="ar-SA" b="1" dirty="0">
                <a:latin typeface="Times New Roman"/>
                <a:ea typeface="Times New Roman"/>
              </a:rPr>
              <a:t> </a:t>
            </a:r>
            <a:r>
              <a:rPr lang="en-US" b="1" dirty="0">
                <a:latin typeface="Arial"/>
                <a:ea typeface="Times New Roman"/>
              </a:rPr>
              <a:t>Best player / </a:t>
            </a:r>
            <a:r>
              <a:rPr lang="en-US" b="1" dirty="0" err="1">
                <a:latin typeface="Arial"/>
                <a:ea typeface="Times New Roman"/>
              </a:rPr>
              <a:t>Abdallah</a:t>
            </a:r>
            <a:r>
              <a:rPr lang="en-US" b="1" dirty="0">
                <a:latin typeface="Arial"/>
                <a:ea typeface="Times New Roman"/>
              </a:rPr>
              <a:t> </a:t>
            </a:r>
            <a:r>
              <a:rPr lang="en-US" b="1" dirty="0" err="1">
                <a:latin typeface="Arial"/>
                <a:ea typeface="Times New Roman"/>
              </a:rPr>
              <a:t>Essebet</a:t>
            </a:r>
            <a:endParaRPr lang="en-US" sz="2000" dirty="0">
              <a:latin typeface="Times New Roman"/>
              <a:ea typeface="Times New Roman"/>
            </a:endParaRPr>
          </a:p>
          <a:p>
            <a:pPr algn="just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46465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www.mu.edu.sa/sites/default/files/DSC_0915s9999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6207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</TotalTime>
  <Words>45</Words>
  <Application>Microsoft Office PowerPoint</Application>
  <PresentationFormat>عرض على الشاشة (3:4)‏</PresentationFormat>
  <Paragraphs>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حضري</vt:lpstr>
      <vt:lpstr>Soccer final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Soccer final </dc:title>
  <dc:creator>Mu</dc:creator>
  <cp:lastModifiedBy>Mu</cp:lastModifiedBy>
  <cp:revision>1</cp:revision>
  <dcterms:created xsi:type="dcterms:W3CDTF">2015-04-05T07:28:49Z</dcterms:created>
  <dcterms:modified xsi:type="dcterms:W3CDTF">2015-04-05T07:31:45Z</dcterms:modified>
</cp:coreProperties>
</file>