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187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634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0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949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986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2666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099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55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280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32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3795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2F40D-BED9-4990-A69A-A34FEFEA2B45}" type="datetimeFigureOut">
              <a:rPr lang="ar-SA" smtClean="0"/>
              <a:t>17/06/36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C96CC-D7CB-45A4-B860-5BD1582E520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753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5580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4</cp:revision>
  <dcterms:created xsi:type="dcterms:W3CDTF">2015-02-19T21:43:23Z</dcterms:created>
  <dcterms:modified xsi:type="dcterms:W3CDTF">2015-04-06T13:56:19Z</dcterms:modified>
</cp:coreProperties>
</file>