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5337C81-962C-40BB-875C-7A72ADA89B0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00170B-4B82-478B-8F4E-AB8CC508D53D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لقاء لجنة الاختبارات بالطلاب</a:t>
            </a:r>
            <a:endParaRPr lang="en-US" dirty="0"/>
          </a:p>
          <a:p>
            <a:r>
              <a:rPr lang="ar-SA" b="1" dirty="0"/>
              <a:t>عقدت لجنة الاختبارات ممثلة برئيس اللجنة</a:t>
            </a:r>
            <a:r>
              <a:rPr lang="ar-SA" dirty="0"/>
              <a:t> </a:t>
            </a:r>
            <a:r>
              <a:rPr lang="ar-SA" b="1" dirty="0"/>
              <a:t>سعادة وكيل الكلية للشؤون التعليمية أ. جبر بن </a:t>
            </a:r>
            <a:r>
              <a:rPr lang="ar-SA" b="1" dirty="0" err="1"/>
              <a:t>ضويحي</a:t>
            </a:r>
            <a:r>
              <a:rPr lang="ar-SA" b="1" dirty="0"/>
              <a:t> الفحام وعضويها</a:t>
            </a:r>
            <a:r>
              <a:rPr lang="ar-SA" dirty="0"/>
              <a:t> </a:t>
            </a:r>
            <a:r>
              <a:rPr lang="ar-SA" b="1" dirty="0"/>
              <a:t>سعادة وكيل الكلية لشؤون الطلاب</a:t>
            </a:r>
            <a:r>
              <a:rPr lang="ar-SA" dirty="0"/>
              <a:t> </a:t>
            </a:r>
            <a:r>
              <a:rPr lang="ar-SA" b="1" dirty="0"/>
              <a:t>د</a:t>
            </a:r>
            <a:r>
              <a:rPr lang="en-US" b="1" dirty="0"/>
              <a:t>. </a:t>
            </a:r>
            <a:r>
              <a:rPr lang="ar-SA" b="1" dirty="0"/>
              <a:t>أحمد بن عبدالله </a:t>
            </a:r>
            <a:r>
              <a:rPr lang="ar-SA" b="1" dirty="0" err="1"/>
              <a:t>القشعمي</a:t>
            </a:r>
            <a:r>
              <a:rPr lang="ar-SA" b="1" dirty="0"/>
              <a:t>  وسعاد رئيس مركز الجودة د. عبدالحكيم رضوان</a:t>
            </a:r>
            <a:r>
              <a:rPr lang="ar-SA" dirty="0"/>
              <a:t> </a:t>
            </a:r>
            <a:r>
              <a:rPr lang="ar-SA" b="1" dirty="0"/>
              <a:t>لقاءً مفتوحًا بالطلاب، وكان ذلك على مسرح المدينة الجامعية يوم الأربعاء</a:t>
            </a:r>
            <a:r>
              <a:rPr lang="en-US" b="1" dirty="0"/>
              <a:t> 8-2-1435</a:t>
            </a:r>
            <a:r>
              <a:rPr lang="ar-SA" b="1" dirty="0"/>
              <a:t>هـ الساعة 10.30 صباحاً</a:t>
            </a:r>
            <a:r>
              <a:rPr lang="ar-SA" dirty="0"/>
              <a:t> </a:t>
            </a:r>
            <a:r>
              <a:rPr lang="en-US" b="1" dirty="0"/>
              <a:t>.</a:t>
            </a:r>
            <a:r>
              <a:rPr lang="ar-SA" b="1" dirty="0"/>
              <a:t>وقد بدأ اللقاء ببيان بعض التوجيهات والتعليمات الخاصة </a:t>
            </a:r>
            <a:r>
              <a:rPr lang="ar-SA" b="1" dirty="0" err="1"/>
              <a:t>بالأمتحانات</a:t>
            </a:r>
            <a:r>
              <a:rPr lang="ar-SA" b="1" dirty="0"/>
              <a:t> ، ثم استمعت اللجنة لأسئلة الطلاب واستفساراتهم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7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s://eservices.mu.edu.sa/public/uploads/image/20131214/20131214005852_2780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960" y="329882"/>
            <a:ext cx="4958080" cy="6198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507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10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2015-04-04T06:42:21Z</dcterms:created>
  <dcterms:modified xsi:type="dcterms:W3CDTF">2015-04-04T06:43:23Z</dcterms:modified>
</cp:coreProperties>
</file>