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CBEABF8-77A4-40C9-A6AE-06FD0ABD2B83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EA8990-0E72-44E0-97C6-5B602F67C750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/>
              <a:t> </a:t>
            </a:r>
            <a:r>
              <a:rPr lang="ar-SA" dirty="0"/>
              <a:t>دورة التحرير العربي</a:t>
            </a:r>
            <a:endParaRPr lang="en-US" dirty="0"/>
          </a:p>
          <a:p>
            <a:r>
              <a:rPr lang="ar-SA" b="1" dirty="0"/>
              <a:t>مقدم الدورة : د/ صالح محمد شتيوي الخوالدة</a:t>
            </a:r>
            <a:endParaRPr lang="en-US" dirty="0"/>
          </a:p>
          <a:p>
            <a:r>
              <a:rPr lang="ar-SA" b="1" dirty="0"/>
              <a:t>مكان انعقادها : كلية التربية بالزلفي / أقسام الطالبات / قاعة الاجتماعات</a:t>
            </a:r>
            <a:endParaRPr lang="en-US" dirty="0"/>
          </a:p>
          <a:p>
            <a:r>
              <a:rPr lang="ar-SA" b="1" dirty="0"/>
              <a:t>الأربعاء 1435/2/</a:t>
            </a:r>
            <a:r>
              <a:rPr lang="ar-SA" b="1" dirty="0" err="1"/>
              <a:t>15ه</a:t>
            </a:r>
            <a:r>
              <a:rPr lang="ar-SA" b="1" dirty="0"/>
              <a:t>ـ  الفترة الصباحية الساعة  (10- 12 )</a:t>
            </a:r>
            <a:endParaRPr lang="en-US" dirty="0"/>
          </a:p>
          <a:p>
            <a:r>
              <a:rPr lang="ar-SA" b="1" dirty="0"/>
              <a:t>الفئة المستهدفة : عضو هيئة التدريس ومن في حكمهم / الموظفات</a:t>
            </a:r>
            <a:endParaRPr lang="en-US" dirty="0"/>
          </a:p>
          <a:p>
            <a:r>
              <a:rPr lang="ar-SA" b="1" dirty="0"/>
              <a:t>أهداف الدورة:</a:t>
            </a:r>
            <a:endParaRPr lang="en-US" dirty="0"/>
          </a:p>
          <a:p>
            <a:r>
              <a:rPr lang="ar-SA" b="1" dirty="0"/>
              <a:t>بيان مفهوم الخطاب</a:t>
            </a:r>
            <a:endParaRPr lang="en-US" dirty="0"/>
          </a:p>
          <a:p>
            <a:r>
              <a:rPr lang="ar-SA" b="1" dirty="0"/>
              <a:t>بيان أهمية الخطاب</a:t>
            </a:r>
            <a:endParaRPr lang="en-US" dirty="0"/>
          </a:p>
          <a:p>
            <a:r>
              <a:rPr lang="ar-SA" b="1" dirty="0"/>
              <a:t>بيان أنواع الخطاب</a:t>
            </a:r>
            <a:endParaRPr lang="en-US" dirty="0"/>
          </a:p>
          <a:p>
            <a:r>
              <a:rPr lang="ar-SA" b="1" dirty="0"/>
              <a:t>بيان سمات الخطاب الجيد</a:t>
            </a:r>
            <a:endParaRPr lang="en-US" dirty="0"/>
          </a:p>
          <a:p>
            <a:r>
              <a:rPr lang="ar-SA" b="1" dirty="0"/>
              <a:t>بيان مهارات كتابة الخطاب</a:t>
            </a:r>
            <a:endParaRPr lang="en-US" dirty="0"/>
          </a:p>
          <a:p>
            <a:r>
              <a:rPr lang="ar-SA" b="1" dirty="0"/>
              <a:t>بيان شروط الخطاب الجيد</a:t>
            </a:r>
            <a:endParaRPr lang="en-US" dirty="0"/>
          </a:p>
          <a:p>
            <a:r>
              <a:rPr lang="ar-SA" b="1" dirty="0"/>
              <a:t>الاطلاع على نماذج من الخطاب ونقدها</a:t>
            </a:r>
            <a:endParaRPr lang="en-US" dirty="0"/>
          </a:p>
          <a:p>
            <a:r>
              <a:rPr lang="ar-SA" b="1" dirty="0"/>
              <a:t>تم توزيع ملف على المتدربات يحتوي على :</a:t>
            </a:r>
            <a:endParaRPr lang="en-US" dirty="0"/>
          </a:p>
          <a:p>
            <a:r>
              <a:rPr lang="ar-SA" b="1" dirty="0"/>
              <a:t>نماذج من الخطابات</a:t>
            </a:r>
            <a:endParaRPr lang="en-US" dirty="0"/>
          </a:p>
          <a:p>
            <a:r>
              <a:rPr lang="ar-SA" b="1" dirty="0"/>
              <a:t>نموذج يمثل الشكل النهائي للخطاب</a:t>
            </a:r>
            <a:endParaRPr lang="en-US" dirty="0"/>
          </a:p>
          <a:p>
            <a:r>
              <a:rPr lang="ar-SA" b="1" dirty="0" err="1"/>
              <a:t>بروشور</a:t>
            </a:r>
            <a:r>
              <a:rPr lang="ar-SA" b="1" dirty="0"/>
              <a:t> (مطوية) ملخص للدورة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pPr rtl="0"/>
            <a:r>
              <a:rPr lang="ar-SA" dirty="0"/>
              <a:t> 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2695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948497"/>
            <a:ext cx="5274310" cy="2961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49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0</Words>
  <Application>Microsoft Office PowerPoint</Application>
  <PresentationFormat>عرض على الشاشة (3:4)‏</PresentationFormat>
  <Paragraphs>20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2015-04-04T06:52:19Z</dcterms:created>
  <dcterms:modified xsi:type="dcterms:W3CDTF">2015-04-04T06:53:01Z</dcterms:modified>
</cp:coreProperties>
</file>