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5C66-22C5-46DF-97C3-53B4A10F9C3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3AE-DF5C-42A4-BEE6-F7112F8F0D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5C66-22C5-46DF-97C3-53B4A10F9C3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3AE-DF5C-42A4-BEE6-F7112F8F0D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5C66-22C5-46DF-97C3-53B4A10F9C3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3AE-DF5C-42A4-BEE6-F7112F8F0D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5C66-22C5-46DF-97C3-53B4A10F9C3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3AE-DF5C-42A4-BEE6-F7112F8F0D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5C66-22C5-46DF-97C3-53B4A10F9C3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3AE-DF5C-42A4-BEE6-F7112F8F0D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5C66-22C5-46DF-97C3-53B4A10F9C3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3AE-DF5C-42A4-BEE6-F7112F8F0D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5C66-22C5-46DF-97C3-53B4A10F9C3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3AE-DF5C-42A4-BEE6-F7112F8F0D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5C66-22C5-46DF-97C3-53B4A10F9C3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3AE-DF5C-42A4-BEE6-F7112F8F0D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5C66-22C5-46DF-97C3-53B4A10F9C3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3AE-DF5C-42A4-BEE6-F7112F8F0D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5C66-22C5-46DF-97C3-53B4A10F9C3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3AE-DF5C-42A4-BEE6-F7112F8F0D20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5C66-22C5-46DF-97C3-53B4A10F9C3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F373AE-DF5C-42A4-BEE6-F7112F8F0D20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3F373AE-DF5C-42A4-BEE6-F7112F8F0D20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AEF5C66-22C5-46DF-97C3-53B4A10F9C3E}" type="datetimeFigureOut">
              <a:rPr lang="ar-SA" smtClean="0"/>
              <a:t>15/06/36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/>
          </a:bodyPr>
          <a:lstStyle/>
          <a:p>
            <a:r>
              <a:rPr lang="ar-SA" b="1" dirty="0"/>
              <a:t>ندوة بعنوان تشتت الانتباه وفرط الحركة عند </a:t>
            </a:r>
            <a:r>
              <a:rPr lang="ar-SA" b="1" dirty="0" err="1"/>
              <a:t>الاطفال</a:t>
            </a:r>
            <a:endParaRPr lang="en-US" dirty="0"/>
          </a:p>
          <a:p>
            <a:r>
              <a:rPr lang="ar-SA" b="1" dirty="0"/>
              <a:t>أقامت وكالة الكلية للجودة والتطوير ندوة علمية بعنوان  " تشتت الانتباه وفرط الحركة عند </a:t>
            </a:r>
            <a:r>
              <a:rPr lang="ar-SA" b="1" dirty="0" err="1"/>
              <a:t>الاطفال</a:t>
            </a:r>
            <a:r>
              <a:rPr lang="ar-SA" b="1" dirty="0"/>
              <a:t> "وذلك يوم الخميس 6-4-</a:t>
            </a:r>
            <a:r>
              <a:rPr lang="ar-SA" b="1" dirty="0" err="1"/>
              <a:t>1435ه</a:t>
            </a:r>
            <a:r>
              <a:rPr lang="ar-SA" b="1" dirty="0"/>
              <a:t>ـ  الساعة الحادية عشر صباحا بأقسام الطالبات</a:t>
            </a:r>
            <a:r>
              <a:rPr lang="en-US" b="1" dirty="0"/>
              <a:t>.</a:t>
            </a:r>
            <a:r>
              <a:rPr lang="ar-SA" b="1" dirty="0"/>
              <a:t/>
            </a:r>
            <a:br>
              <a:rPr lang="ar-SA" b="1" dirty="0"/>
            </a:br>
            <a:r>
              <a:rPr lang="ar-SA" b="1" dirty="0"/>
              <a:t>افتتح الندوة الدكتور عبدالحكيم رضوان رئيس مركز الجودة بالكلية</a:t>
            </a:r>
            <a:endParaRPr lang="en-US" dirty="0"/>
          </a:p>
          <a:p>
            <a:r>
              <a:rPr lang="ar-SA" b="1" dirty="0"/>
              <a:t>ثم تحدث سعادة الدكتور نزار الزعبي عن تعريف هذا الاضطراب ومقدمة عامه عنه وابرز اعرضه وكيف يتم تحديده ثم تحدث الدكتور احمد </a:t>
            </a:r>
            <a:r>
              <a:rPr lang="ar-SA" b="1" dirty="0" err="1"/>
              <a:t>ابوذويب</a:t>
            </a:r>
            <a:r>
              <a:rPr lang="ar-SA" b="1" dirty="0"/>
              <a:t> عن </a:t>
            </a:r>
            <a:r>
              <a:rPr lang="ar-SA" b="1" dirty="0" err="1"/>
              <a:t>اسباب</a:t>
            </a:r>
            <a:r>
              <a:rPr lang="ar-SA" b="1" dirty="0"/>
              <a:t> هذا الاضطراب وفي الختام ذكر </a:t>
            </a:r>
            <a:r>
              <a:rPr lang="ar-SA" b="1" dirty="0" err="1"/>
              <a:t>الاستاذ</a:t>
            </a:r>
            <a:r>
              <a:rPr lang="ar-SA" b="1" dirty="0"/>
              <a:t> حمزه </a:t>
            </a:r>
            <a:r>
              <a:rPr lang="ar-SA" b="1" dirty="0" err="1"/>
              <a:t>العياصره</a:t>
            </a:r>
            <a:r>
              <a:rPr lang="ar-SA" b="1" dirty="0"/>
              <a:t> أهم </a:t>
            </a:r>
            <a:r>
              <a:rPr lang="ar-SA" b="1" dirty="0" err="1"/>
              <a:t>اساليب</a:t>
            </a:r>
            <a:r>
              <a:rPr lang="ar-SA" b="1" dirty="0"/>
              <a:t> الوقاية والعلاج لهذا الاضطراب 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77716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7" y="733425"/>
            <a:ext cx="4048125" cy="5391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9465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16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تجاور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2015-04-04T07:09:53Z</dcterms:created>
  <dcterms:modified xsi:type="dcterms:W3CDTF">2015-04-04T07:10:32Z</dcterms:modified>
</cp:coreProperties>
</file>