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71B6945-A14A-47AB-BA24-B514825D4B4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71B6945-A14A-47AB-BA24-B514825D4B4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71B6945-A14A-47AB-BA24-B514825D4B4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71B6945-A14A-47AB-BA24-B514825D4B4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71B6945-A14A-47AB-BA24-B514825D4B4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A71B6945-A14A-47AB-BA24-B514825D4B46}"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A71B6945-A14A-47AB-BA24-B514825D4B46}"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A71B6945-A14A-47AB-BA24-B514825D4B46}"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B6945-A14A-47AB-BA24-B514825D4B46}"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3E08AB7-7B93-4D15-9B91-F59C2D66FB6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71B6945-A14A-47AB-BA24-B514825D4B46}"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3E08AB7-7B93-4D15-9B91-F59C2D66FB6F}"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A71B6945-A14A-47AB-BA24-B514825D4B46}"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E3E08AB7-7B93-4D15-9B91-F59C2D66FB6F}"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3E08AB7-7B93-4D15-9B91-F59C2D66FB6F}"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71B6945-A14A-47AB-BA24-B514825D4B46}"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260648"/>
            <a:ext cx="7787208" cy="6264696"/>
          </a:xfrm>
        </p:spPr>
        <p:txBody>
          <a:bodyPr>
            <a:normAutofit fontScale="77500" lnSpcReduction="20000"/>
          </a:bodyPr>
          <a:lstStyle/>
          <a:p>
            <a:r>
              <a:rPr lang="ar-SA" b="1" dirty="0"/>
              <a:t>كلية التربية بالزلفي تستقبل (الدفعة الرابعة ) من دارسي </a:t>
            </a:r>
            <a:r>
              <a:rPr lang="ar-SA" b="1" dirty="0" err="1"/>
              <a:t>الدبلومات</a:t>
            </a:r>
            <a:r>
              <a:rPr lang="ar-SA" b="1" dirty="0"/>
              <a:t> التربوية</a:t>
            </a:r>
            <a:endParaRPr lang="en-US" dirty="0"/>
          </a:p>
          <a:p>
            <a:r>
              <a:rPr lang="ar-SA" b="1" dirty="0"/>
              <a:t>     امتداداً للدور الذي تقوم به كلية التربية بالزلفي بالتعاون مع عمادة خدمة المجتمع والتعليم المستمر في إطار خدمة المجتمع، استقبلت الكلية الدفعة الرابعة من دارسي </a:t>
            </a:r>
            <a:r>
              <a:rPr lang="ar-SA" b="1" dirty="0" err="1"/>
              <a:t>الدبلومات</a:t>
            </a:r>
            <a:r>
              <a:rPr lang="ar-SA" b="1" dirty="0"/>
              <a:t> التربوية، والمتمثلة في دبلوم التربية العام، ودبلوم التوجيه والإرشاد التربوي، ودبلوم القياس والتقويم، حيث كان باستقبال الدراسين سعادة عميد الكلية /المشرف العام على </a:t>
            </a:r>
            <a:r>
              <a:rPr lang="ar-SA" b="1" dirty="0" err="1"/>
              <a:t>الدبلومات</a:t>
            </a:r>
            <a:r>
              <a:rPr lang="ar-SA" b="1" dirty="0"/>
              <a:t> </a:t>
            </a:r>
            <a:r>
              <a:rPr lang="ar-SA" b="1" dirty="0" err="1"/>
              <a:t>د.عبدالله</a:t>
            </a:r>
            <a:r>
              <a:rPr lang="ar-SA" b="1" dirty="0"/>
              <a:t> </a:t>
            </a:r>
            <a:r>
              <a:rPr lang="ar-SA" b="1" dirty="0" err="1"/>
              <a:t>السويكت</a:t>
            </a:r>
            <a:r>
              <a:rPr lang="ar-SA" b="1" dirty="0"/>
              <a:t>، وسعادة مشرف دبلوم التربية العام </a:t>
            </a:r>
            <a:r>
              <a:rPr lang="ar-SA" b="1" dirty="0" err="1"/>
              <a:t>د.عبدالله</a:t>
            </a:r>
            <a:r>
              <a:rPr lang="ar-SA" b="1" dirty="0"/>
              <a:t> الحربي، والمشرف على دبلوم القياس والتقويم </a:t>
            </a:r>
            <a:r>
              <a:rPr lang="ar-SA" b="1" dirty="0" err="1"/>
              <a:t>د.مسفر</a:t>
            </a:r>
            <a:r>
              <a:rPr lang="ar-SA" b="1" dirty="0"/>
              <a:t> آل رفعة ، والمشرف على دبلوم التوجيه والإرشاد </a:t>
            </a:r>
            <a:r>
              <a:rPr lang="ar-SA" b="1" dirty="0" err="1"/>
              <a:t>أ.ناصر</a:t>
            </a:r>
            <a:r>
              <a:rPr lang="ar-SA" b="1" dirty="0"/>
              <a:t> العثمان، وقد بدئ اللقاء بكلمة لعميد الكلية رفع فيها الشكر لله تعالى على </a:t>
            </a:r>
            <a:r>
              <a:rPr lang="ar-SA" b="1" dirty="0" err="1"/>
              <a:t>مايسر</a:t>
            </a:r>
            <a:r>
              <a:rPr lang="ar-SA" b="1" dirty="0"/>
              <a:t> وأنعم به على هذه البلاد من نعمة الأمن والاستقرار في ظل هذه الحكومة الرشيدة التي دعمت التعليم العالي وأولته جل اهتمامها بقيادة قائد نهضة هذه البلاد خادم الحرمين الشريفين ، وسمو ولي عهده الأمين ، وسمو النائب الثاني، ثم </a:t>
            </a:r>
            <a:r>
              <a:rPr lang="ar-SA" b="1" dirty="0" err="1"/>
              <a:t>ماتبذله</a:t>
            </a:r>
            <a:r>
              <a:rPr lang="ar-SA" b="1" dirty="0"/>
              <a:t> وزارة التعليم العالي في ظل متابعة مستمرة ودعم لامحدود من قائد هذه الجامعة معالي الدكتور خالد بن سعد المقرن الذي دأبت الكلية على مساندته ووقوفه وراء كل إنجاز في هذه الجامعة، ثم رحب بالحضور الذين يمثلون الدفعة الرابعة والذين نيف عددهم على المئتين والخمسين بين دارس ودارسة، بعد أن كانوا في أول دفعة تستقبلها الكلية قبل ثلاثة أعوام </a:t>
            </a:r>
            <a:r>
              <a:rPr lang="ar-SA" b="1" dirty="0" err="1"/>
              <a:t>لايزيد</a:t>
            </a:r>
            <a:r>
              <a:rPr lang="ar-SA" b="1" dirty="0"/>
              <a:t> عن خمسة وعشرين دارساً وعشرين دارسة ، ثم أثنى على الجهود والمتابعة والدعم الذي تلقاه الكلية من عمادة خدمة المجتمع والتعليم المستمر بقيادة عميدها النشط </a:t>
            </a:r>
            <a:r>
              <a:rPr lang="ar-SA" b="1" dirty="0" err="1"/>
              <a:t>د.عمر</a:t>
            </a:r>
            <a:r>
              <a:rPr lang="ar-SA" b="1" dirty="0"/>
              <a:t> </a:t>
            </a:r>
            <a:r>
              <a:rPr lang="ar-SA" b="1" dirty="0" err="1"/>
              <a:t>الشريوفي</a:t>
            </a:r>
            <a:r>
              <a:rPr lang="ar-SA" b="1" dirty="0"/>
              <a:t> وسعادة وكيله </a:t>
            </a:r>
            <a:r>
              <a:rPr lang="ar-SA" b="1" dirty="0" err="1"/>
              <a:t>د.عادل</a:t>
            </a:r>
            <a:r>
              <a:rPr lang="ar-SA" b="1" dirty="0"/>
              <a:t> </a:t>
            </a:r>
            <a:r>
              <a:rPr lang="ar-SA" b="1" dirty="0" err="1"/>
              <a:t>المغذوي</a:t>
            </a:r>
            <a:r>
              <a:rPr lang="ar-SA" b="1" dirty="0"/>
              <a:t> .</a:t>
            </a:r>
            <a:endParaRPr lang="en-US" dirty="0"/>
          </a:p>
          <a:p>
            <a:r>
              <a:rPr lang="ar-SA" b="1" dirty="0"/>
              <a:t>     ختم العميد كلمته بوصية للدارسين يذكرهم فيها بعظم الأمانة التي حملوا إياها في ميدان التربية والتعليم وتربية الأجيال الذين هم عماد الأمة وقوام نهضتها .</a:t>
            </a:r>
            <a:endParaRPr lang="en-US" dirty="0"/>
          </a:p>
          <a:p>
            <a:r>
              <a:rPr lang="ar-SA" b="1" dirty="0"/>
              <a:t>   تلا ذلك كلمات لسعادة المشرفين التنفيذيين الذين رحب كل منهم بدارسيه، معرجاً في كلمته على تعريف موجز بطبيعة الدبلوم الذي يشرف عليه، والمقررات التي ستتم دراستها خلال هذا العام.</a:t>
            </a:r>
            <a:endParaRPr lang="en-US" dirty="0"/>
          </a:p>
          <a:p>
            <a:r>
              <a:rPr lang="ar-SA" b="1" dirty="0"/>
              <a:t>   ثم فُتح المجال للمداخلات والاستفسارات ، والتي كان من أبرزها مداخلة لأحد الدارسين الذي حمَّل عميد الكلية رسالة إلى معالي مدير الجامعة </a:t>
            </a:r>
            <a:r>
              <a:rPr lang="ar-SA" b="1" dirty="0" err="1"/>
              <a:t>د.خالد</a:t>
            </a:r>
            <a:r>
              <a:rPr lang="ar-SA" b="1" dirty="0"/>
              <a:t> بن سعد المقرن شخصياً بإبلاغه شكر الكثير من زملائه الدارسين الحاليين والذين سبق تخرجهم على دعمه لتلك </a:t>
            </a:r>
            <a:r>
              <a:rPr lang="ar-SA" b="1" dirty="0" err="1"/>
              <a:t>الدبلومات</a:t>
            </a:r>
            <a:r>
              <a:rPr lang="ar-SA" b="1" dirty="0"/>
              <a:t> وموافقة على التوسع فيها؛ مما كان له الأثر الواضح على أداء المعلمين والمرشدين في مدارسهم على مستوى المعلمين </a:t>
            </a:r>
            <a:r>
              <a:rPr lang="ar-SA" b="1" dirty="0" err="1"/>
              <a:t>والمعلمات،ودعمه</a:t>
            </a:r>
            <a:r>
              <a:rPr lang="ar-SA" b="1" dirty="0"/>
              <a:t> الملموس في هذا المجال .</a:t>
            </a:r>
            <a:endParaRPr lang="en-US" dirty="0"/>
          </a:p>
          <a:p>
            <a:r>
              <a:rPr lang="ar-SA" b="1" dirty="0"/>
              <a:t>   ثم ختم اللقاء بشكر الجميع على تفاعلهم وحضورهم الذي أثرى اللقاء ، وفي نهاية اللقاء دُعي الدارسون إلى ضيافة أعدت لهذه المناسبة .</a:t>
            </a:r>
            <a:endParaRPr lang="en-US" dirty="0"/>
          </a:p>
          <a:p>
            <a:pPr marL="0" indent="0">
              <a:buNone/>
            </a:pPr>
            <a:endParaRPr lang="ar-SA" dirty="0"/>
          </a:p>
        </p:txBody>
      </p:sp>
    </p:spTree>
    <p:extLst>
      <p:ext uri="{BB962C8B-B14F-4D97-AF65-F5344CB8AC3E}">
        <p14:creationId xmlns:p14="http://schemas.microsoft.com/office/powerpoint/2010/main" val="301603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dep3333333333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6962" y="1958975"/>
            <a:ext cx="4410075" cy="2940050"/>
          </a:xfrm>
          <a:prstGeom prst="rect">
            <a:avLst/>
          </a:prstGeom>
          <a:noFill/>
          <a:ln>
            <a:noFill/>
          </a:ln>
        </p:spPr>
      </p:pic>
    </p:spTree>
    <p:extLst>
      <p:ext uri="{BB962C8B-B14F-4D97-AF65-F5344CB8AC3E}">
        <p14:creationId xmlns:p14="http://schemas.microsoft.com/office/powerpoint/2010/main" val="10426188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12</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2015-04-04T14:13:01Z</dcterms:created>
  <dcterms:modified xsi:type="dcterms:W3CDTF">2015-04-04T14:13:48Z</dcterms:modified>
</cp:coreProperties>
</file>