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A895920-5CF8-47CD-A27D-84328F391CEC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C06ACED-421F-427B-AF72-5081FD3275A0}" type="datetimeFigureOut">
              <a:rPr lang="ar-SA" smtClean="0"/>
              <a:t>07/06/36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rtl="0"/>
            <a:r>
              <a:rPr lang="ar-SA" sz="2800" b="1" dirty="0"/>
              <a:t>عميد كلية التربية بالزلفي يفتتح معرض نادي رحيقي الفوتوغرافي</a:t>
            </a:r>
            <a:endParaRPr lang="en-US" sz="2800" dirty="0"/>
          </a:p>
          <a:p>
            <a:pPr marL="0" indent="0" rtl="0">
              <a:buNone/>
            </a:pPr>
            <a:r>
              <a:rPr lang="en-US" sz="2800" dirty="0"/>
              <a:t> </a:t>
            </a:r>
          </a:p>
          <a:p>
            <a:pPr rtl="0"/>
            <a:r>
              <a:rPr lang="ar-SA" sz="2800" b="1" dirty="0"/>
              <a:t>افتتح سعادة عميد كلية التربية بالزلفي </a:t>
            </a:r>
            <a:r>
              <a:rPr lang="ar-SA" sz="2800" b="1" dirty="0" err="1"/>
              <a:t>د.عبدالله</a:t>
            </a:r>
            <a:r>
              <a:rPr lang="ar-SA" sz="2800" b="1" dirty="0"/>
              <a:t> خليفه </a:t>
            </a:r>
            <a:r>
              <a:rPr lang="ar-SA" sz="2800" b="1" dirty="0" err="1"/>
              <a:t>السويكت</a:t>
            </a:r>
            <a:r>
              <a:rPr lang="ar-SA" sz="2800" b="1" dirty="0"/>
              <a:t> المعرض الأول لنادي رحيقي الفوتوغرافي الذي نظمته أمانة نشاط الطالبات بمشاركة طالبات من هواة التصوير</a:t>
            </a:r>
            <a:r>
              <a:rPr lang="en-US" sz="2800" b="1" dirty="0"/>
              <a:t>.</a:t>
            </a:r>
            <a:endParaRPr lang="en-US" sz="2800" dirty="0"/>
          </a:p>
          <a:p>
            <a:pPr rtl="0"/>
            <a:r>
              <a:rPr lang="ar-SA" sz="2800" b="1" dirty="0"/>
              <a:t>ويهدف نادي رحيقي الفوتوغرافي منذ تأسيسه </a:t>
            </a:r>
            <a:r>
              <a:rPr lang="ar-SA" sz="2800" b="1" dirty="0" err="1"/>
              <a:t>الى</a:t>
            </a:r>
            <a:r>
              <a:rPr lang="ar-SA" sz="2800" b="1" dirty="0"/>
              <a:t> صقل وتنمية مهارات الطالبات من خلال تقديم دورات أساسية ومتخصصة ومتقدمة في التصوير وبث روح العمل الجماعي بين الطالبات وإكسابهن الثقة بالنفس وذلك بإقامة معارض فنية تعرض إبداعات الطالبات</a:t>
            </a:r>
            <a:r>
              <a:rPr lang="en-US" sz="2800" b="1" dirty="0"/>
              <a:t>.</a:t>
            </a:r>
            <a:endParaRPr lang="en-US" sz="2800" dirty="0"/>
          </a:p>
          <a:p>
            <a:pPr marL="0" indent="0">
              <a:buNone/>
            </a:pP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18301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69732"/>
            <a:ext cx="5274310" cy="3518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96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7f19e2a5e5ee305dc5ef6071d9c35d6d1b348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9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2015-03-27T04:39:15Z</dcterms:created>
  <dcterms:modified xsi:type="dcterms:W3CDTF">2015-03-27T04:40:16Z</dcterms:modified>
</cp:coreProperties>
</file>