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8C85F-BD75-4C0C-A7F9-FD705F51698C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B3733-A805-4E59-B760-CDDC849DD08B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8C85F-BD75-4C0C-A7F9-FD705F51698C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B3733-A805-4E59-B760-CDDC849DD08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8C85F-BD75-4C0C-A7F9-FD705F51698C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B3733-A805-4E59-B760-CDDC849DD08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8C85F-BD75-4C0C-A7F9-FD705F51698C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B3733-A805-4E59-B760-CDDC849DD08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8C85F-BD75-4C0C-A7F9-FD705F51698C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B3733-A805-4E59-B760-CDDC849DD08B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8C85F-BD75-4C0C-A7F9-FD705F51698C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B3733-A805-4E59-B760-CDDC849DD08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8C85F-BD75-4C0C-A7F9-FD705F51698C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B3733-A805-4E59-B760-CDDC849DD08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8C85F-BD75-4C0C-A7F9-FD705F51698C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B3733-A805-4E59-B760-CDDC849DD08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8C85F-BD75-4C0C-A7F9-FD705F51698C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B3733-A805-4E59-B760-CDDC849DD08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8C85F-BD75-4C0C-A7F9-FD705F51698C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B3733-A805-4E59-B760-CDDC849DD08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8C85F-BD75-4C0C-A7F9-FD705F51698C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74B3733-A805-4E59-B760-CDDC849DD08B}" type="slidenum">
              <a:rPr lang="ar-SA" smtClean="0"/>
              <a:t>‹#›</a:t>
            </a:fld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068C85F-BD75-4C0C-A7F9-FD705F51698C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74B3733-A805-4E59-B760-CDDC849DD08B}" type="slidenum">
              <a:rPr lang="ar-SA" smtClean="0"/>
              <a:t>‹#›</a:t>
            </a:fld>
            <a:endParaRPr lang="ar-SA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43872"/>
          </a:xfrm>
        </p:spPr>
        <p:txBody>
          <a:bodyPr>
            <a:normAutofit/>
          </a:bodyPr>
          <a:lstStyle/>
          <a:p>
            <a:r>
              <a:rPr lang="ar-SA" b="1" dirty="0"/>
              <a:t>معايدة عيد الأضحى المبارك</a:t>
            </a:r>
            <a:endParaRPr lang="en-US" dirty="0"/>
          </a:p>
          <a:p>
            <a:r>
              <a:rPr lang="ar-SA" b="1" dirty="0"/>
              <a:t>نظم منسوبو مجمع الكليات بالزلفي معايدة  يوم </a:t>
            </a:r>
            <a:r>
              <a:rPr lang="ar-SA" b="1" dirty="0" err="1"/>
              <a:t>الإثنين16</a:t>
            </a:r>
            <a:r>
              <a:rPr lang="ar-SA" b="1" dirty="0"/>
              <a:t>/12/1434 في بهو المجمع بحضور كلاً </a:t>
            </a:r>
            <a:endParaRPr lang="en-US" dirty="0"/>
          </a:p>
          <a:p>
            <a:r>
              <a:rPr lang="ar-SA" b="1" dirty="0"/>
              <a:t>من عميد كلية التربية سعادة د. عبدالله </a:t>
            </a:r>
            <a:r>
              <a:rPr lang="ar-SA" b="1" dirty="0" err="1"/>
              <a:t>السويكت</a:t>
            </a:r>
            <a:r>
              <a:rPr lang="ar-SA" b="1" dirty="0"/>
              <a:t>، وعميد كلية العلوم سعادة د. محمد العبودي ، والوكلاء ومدراء المجمع وأعضاء هيئة التدريس والموظفين .</a:t>
            </a:r>
            <a:endParaRPr lang="en-US" dirty="0"/>
          </a:p>
          <a:p>
            <a:r>
              <a:rPr lang="ar-SA" b="1" dirty="0"/>
              <a:t>وتبادل الجميع السلام والتهنئة بالعيد , ثم تناول الحضور المرطبات المعدة لهذه المناسبة. وهنا نتقدم بالشكر والتقدير لجميع الزملاء على هذا التنظيم المتميز والحضور الرائع </a:t>
            </a:r>
            <a:endParaRPr lang="en-US" dirty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145564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http://mu.edu.sa/sites/default/files/188_0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9412" y="2327275"/>
            <a:ext cx="3305175" cy="22034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75584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دفق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10</Words>
  <Application>Microsoft Office PowerPoint</Application>
  <PresentationFormat>عرض على الشاشة (3:4)‏</PresentationFormat>
  <Paragraphs>4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تدفق</vt:lpstr>
      <vt:lpstr>عرض تقديمي في PowerPoint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1</cp:revision>
  <dcterms:created xsi:type="dcterms:W3CDTF">2015-04-04T06:29:59Z</dcterms:created>
  <dcterms:modified xsi:type="dcterms:W3CDTF">2015-04-04T06:30:54Z</dcterms:modified>
</cp:coreProperties>
</file>