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2C5485E-B7A7-4707-AB1A-9641DEDB0B92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76D8975-36CF-40E7-9713-E3BB3B2D0AC6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485E-B7A7-4707-AB1A-9641DEDB0B92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8975-36CF-40E7-9713-E3BB3B2D0AC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485E-B7A7-4707-AB1A-9641DEDB0B92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8975-36CF-40E7-9713-E3BB3B2D0AC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485E-B7A7-4707-AB1A-9641DEDB0B92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8975-36CF-40E7-9713-E3BB3B2D0AC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485E-B7A7-4707-AB1A-9641DEDB0B92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8975-36CF-40E7-9713-E3BB3B2D0AC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485E-B7A7-4707-AB1A-9641DEDB0B92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8975-36CF-40E7-9713-E3BB3B2D0AC6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485E-B7A7-4707-AB1A-9641DEDB0B92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8975-36CF-40E7-9713-E3BB3B2D0AC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485E-B7A7-4707-AB1A-9641DEDB0B92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8975-36CF-40E7-9713-E3BB3B2D0AC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485E-B7A7-4707-AB1A-9641DEDB0B92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8975-36CF-40E7-9713-E3BB3B2D0AC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485E-B7A7-4707-AB1A-9641DEDB0B92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8975-36CF-40E7-9713-E3BB3B2D0AC6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485E-B7A7-4707-AB1A-9641DEDB0B92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8975-36CF-40E7-9713-E3BB3B2D0AC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2C5485E-B7A7-4707-AB1A-9641DEDB0B92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76D8975-36CF-40E7-9713-E3BB3B2D0AC6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 lnSpcReduction="10000"/>
          </a:bodyPr>
          <a:lstStyle/>
          <a:p>
            <a:r>
              <a:rPr lang="ar-SA" b="1" dirty="0"/>
              <a:t>أولويات البحث العلمي </a:t>
            </a:r>
            <a:endParaRPr lang="en-US" dirty="0"/>
          </a:p>
          <a:p>
            <a:r>
              <a:rPr lang="ar-SA" b="1" dirty="0"/>
              <a:t>استضافة كلية التربية بالزلفي ورشة عمل بعنوان (أولويات البحث العلمي ) بحضور القيادات المحلية وأعضاء هيئة التدريس يوم السبت 10/06/</a:t>
            </a:r>
            <a:r>
              <a:rPr lang="ar-SA" b="1" dirty="0" err="1"/>
              <a:t>1434ه</a:t>
            </a:r>
            <a:r>
              <a:rPr lang="ar-SA" b="1" dirty="0"/>
              <a:t>ـ على مسرح المدينة الجامعية بالزلفي بحضور سعادة عميد كلية التربية بالزلفي </a:t>
            </a:r>
            <a:r>
              <a:rPr lang="ar-SA" b="1" dirty="0" err="1"/>
              <a:t>د.عبدالله</a:t>
            </a:r>
            <a:r>
              <a:rPr lang="ar-SA" b="1" dirty="0"/>
              <a:t> ابن خليفة </a:t>
            </a:r>
            <a:r>
              <a:rPr lang="ar-SA" b="1" dirty="0" err="1"/>
              <a:t>السويكت</a:t>
            </a:r>
            <a:r>
              <a:rPr lang="ar-SA" b="1" dirty="0"/>
              <a:t> وعميد كلية العلوم د. محمد بن صالح العبودي ووكلاء الكليات ورؤساء الأقسام وأعضاء هيئة التدريس والموظفين .</a:t>
            </a:r>
            <a:endParaRPr lang="en-US" dirty="0"/>
          </a:p>
          <a:p>
            <a:r>
              <a:rPr lang="ar-SA" b="1" dirty="0"/>
              <a:t>الهدف من اللقاء</a:t>
            </a:r>
            <a:endParaRPr lang="en-US" dirty="0"/>
          </a:p>
          <a:p>
            <a:r>
              <a:rPr lang="ar-SA" b="1" dirty="0"/>
              <a:t> الوصول للهدف الحقيقي من المستفيدين من الجامعة  وتقديم وتطوير الأولويات البحثية بما يحقق التنمية للمجتمع المحلي .</a:t>
            </a:r>
            <a:endParaRPr lang="en-US" dirty="0"/>
          </a:p>
          <a:p>
            <a:r>
              <a:rPr lang="ar-SA" b="1" dirty="0"/>
              <a:t>برنامج الزيارة :</a:t>
            </a:r>
            <a:endParaRPr lang="en-US" dirty="0"/>
          </a:p>
          <a:p>
            <a:r>
              <a:rPr lang="ar-SA" b="1" dirty="0"/>
              <a:t>لقاء مع القيادات المحلية من 9.30  -  10.30</a:t>
            </a:r>
            <a:endParaRPr lang="en-US" dirty="0"/>
          </a:p>
          <a:p>
            <a:r>
              <a:rPr lang="ar-SA" b="1" dirty="0"/>
              <a:t>لقاء مع أعضاء هيئة التدريس من 11.00  -  </a:t>
            </a:r>
            <a:r>
              <a:rPr lang="ar-SA" b="1" dirty="0" smtClean="0"/>
              <a:t>12.00</a:t>
            </a:r>
            <a:endParaRPr lang="en-US" dirty="0"/>
          </a:p>
          <a:p>
            <a:r>
              <a:rPr lang="ar-SA" b="1" dirty="0"/>
              <a:t>أولويات البحث :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513165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492" y="1124744"/>
            <a:ext cx="6777317" cy="4707885"/>
          </a:xfrm>
        </p:spPr>
        <p:txBody>
          <a:bodyPr>
            <a:normAutofit fontScale="77500" lnSpcReduction="20000"/>
          </a:bodyPr>
          <a:lstStyle/>
          <a:p>
            <a:r>
              <a:rPr lang="ar-SA" b="1" dirty="0" smtClean="0"/>
              <a:t>أولاً : المشكلات الإدارية .</a:t>
            </a:r>
            <a:endParaRPr lang="en-US" dirty="0" smtClean="0"/>
          </a:p>
          <a:p>
            <a:r>
              <a:rPr lang="ar-SA" b="1" dirty="0" smtClean="0"/>
              <a:t>ثانياً : المشكلات الاجتماعية .</a:t>
            </a:r>
            <a:endParaRPr lang="en-US" dirty="0" smtClean="0"/>
          </a:p>
          <a:p>
            <a:r>
              <a:rPr lang="ar-SA" b="1" dirty="0" smtClean="0"/>
              <a:t>ثالثاً : المشكلات المرتبطة بالبيئة والزراعة .</a:t>
            </a:r>
            <a:endParaRPr lang="en-US" dirty="0" smtClean="0"/>
          </a:p>
          <a:p>
            <a:r>
              <a:rPr lang="ar-SA" b="1" dirty="0" smtClean="0"/>
              <a:t>رابعاً : المشكلات المرتبطة بالسلامة المرورية .</a:t>
            </a:r>
            <a:endParaRPr lang="en-US" dirty="0" smtClean="0"/>
          </a:p>
          <a:p>
            <a:r>
              <a:rPr lang="ar-SA" b="1" dirty="0" smtClean="0"/>
              <a:t>خامساً : مشكلات أخرى .</a:t>
            </a:r>
            <a:endParaRPr lang="en-US" dirty="0" smtClean="0"/>
          </a:p>
          <a:p>
            <a:r>
              <a:rPr lang="ar-SA" b="1" dirty="0" smtClean="0"/>
              <a:t>  وبعد نهاية الورشة  بدأت المداخلات وكان من أهمها وأبرزها طلب تقديم بحثي عن ارتفاع أسعار الأرضي في المحافظة ، وانتشار ظاهرة التدخين لفئة الشباب .</a:t>
            </a:r>
            <a:endParaRPr lang="en-US" dirty="0" smtClean="0"/>
          </a:p>
          <a:p>
            <a:r>
              <a:rPr lang="ar-SA" b="1" dirty="0" smtClean="0"/>
              <a:t>  وفي نهاية اللقاء تحدث عميد البحث العلمي أن مكتبه مفتوح للجميع وأن جميع وسائل الاتصالات متوفرة داخل موقع الجامعة لمن ارد أن يقدم له بحث معين في مجال عمله</a:t>
            </a:r>
            <a:endParaRPr lang="en-US" dirty="0" smtClean="0"/>
          </a:p>
          <a:p>
            <a:r>
              <a:rPr lang="ar-SA" b="1" dirty="0" smtClean="0"/>
              <a:t>المشاركون من عمادة البحث العلمي :</a:t>
            </a:r>
            <a:endParaRPr lang="en-US" dirty="0" smtClean="0"/>
          </a:p>
          <a:p>
            <a:r>
              <a:rPr lang="ar-SA" b="1" dirty="0" smtClean="0"/>
              <a:t>عميد البحث العلمي </a:t>
            </a:r>
            <a:r>
              <a:rPr lang="ar-SA" b="1" dirty="0" err="1" smtClean="0"/>
              <a:t>د.محمد</a:t>
            </a:r>
            <a:r>
              <a:rPr lang="ar-SA" b="1" dirty="0" smtClean="0"/>
              <a:t> بن ناصر السويد</a:t>
            </a:r>
            <a:endParaRPr lang="en-US" dirty="0" smtClean="0"/>
          </a:p>
          <a:p>
            <a:r>
              <a:rPr lang="ar-SA" b="1" dirty="0" smtClean="0"/>
              <a:t>وكيل العمادة </a:t>
            </a:r>
            <a:r>
              <a:rPr lang="ar-SA" b="1" dirty="0" err="1" smtClean="0"/>
              <a:t>د.ابراهيم</a:t>
            </a:r>
            <a:r>
              <a:rPr lang="ar-SA" b="1" dirty="0" smtClean="0"/>
              <a:t> بن عبدالله الحسيان</a:t>
            </a:r>
            <a:endParaRPr lang="en-US" dirty="0" smtClean="0"/>
          </a:p>
          <a:p>
            <a:r>
              <a:rPr lang="ar-SA" b="1" dirty="0" smtClean="0"/>
              <a:t>منسق الفريق </a:t>
            </a:r>
            <a:r>
              <a:rPr lang="ar-SA" b="1" dirty="0" err="1" smtClean="0"/>
              <a:t>أ.د.طارق</a:t>
            </a:r>
            <a:r>
              <a:rPr lang="ar-SA" b="1" dirty="0" smtClean="0"/>
              <a:t> حسنين أسماعيل</a:t>
            </a:r>
            <a:endParaRPr lang="en-US" dirty="0" smtClean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32037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DSC_1537BBBB2222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412776"/>
            <a:ext cx="5972696" cy="43418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73886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</TotalTime>
  <Words>32</Words>
  <Application>Microsoft Office PowerPoint</Application>
  <PresentationFormat>عرض على الشاشة (3:4)‏</PresentationFormat>
  <Paragraphs>19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أوستن</vt:lpstr>
      <vt:lpstr>عرض تقديمي في PowerPoint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2015-04-02T04:32:40Z</dcterms:created>
  <dcterms:modified xsi:type="dcterms:W3CDTF">2015-04-02T04:34:59Z</dcterms:modified>
</cp:coreProperties>
</file>