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96BEBEA0-7A69-4925-89DD-F4CE22D91C60}" type="datetimeFigureOut">
              <a:rPr lang="ar-SA" smtClean="0"/>
              <a:t>13/06/36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4E7064E1-6E02-4474-A989-86CDDF0FFC1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6BEBEA0-7A69-4925-89DD-F4CE22D91C60}"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6BEBEA0-7A69-4925-89DD-F4CE22D91C60}"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6BEBEA0-7A69-4925-89DD-F4CE22D91C60}"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96BEBEA0-7A69-4925-89DD-F4CE22D91C60}" type="datetimeFigureOut">
              <a:rPr lang="ar-SA" smtClean="0"/>
              <a:t>13/06/36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E7064E1-6E02-4474-A989-86CDDF0FFC1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6BEBEA0-7A69-4925-89DD-F4CE22D91C60}"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96BEBEA0-7A69-4925-89DD-F4CE22D91C60}" type="datetimeFigureOut">
              <a:rPr lang="ar-SA" smtClean="0"/>
              <a:t>13/06/36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96BEBEA0-7A69-4925-89DD-F4CE22D91C60}" type="datetimeFigureOut">
              <a:rPr lang="ar-SA" smtClean="0"/>
              <a:t>13/06/36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EBEA0-7A69-4925-89DD-F4CE22D91C60}" type="datetimeFigureOut">
              <a:rPr lang="ar-SA" smtClean="0"/>
              <a:t>13/06/36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6BEBEA0-7A69-4925-89DD-F4CE22D91C60}"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E7064E1-6E02-4474-A989-86CDDF0FFC1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96BEBEA0-7A69-4925-89DD-F4CE22D91C60}" type="datetimeFigureOut">
              <a:rPr lang="ar-SA" smtClean="0"/>
              <a:t>13/06/36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4E7064E1-6E02-4474-A989-86CDDF0FFC17}"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BEBEA0-7A69-4925-89DD-F4CE22D91C60}" type="datetimeFigureOut">
              <a:rPr lang="ar-SA" smtClean="0"/>
              <a:t>13/06/36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7064E1-6E02-4474-A989-86CDDF0FFC17}"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1196752"/>
            <a:ext cx="8229600" cy="5127848"/>
          </a:xfrm>
        </p:spPr>
        <p:txBody>
          <a:bodyPr>
            <a:normAutofit lnSpcReduction="10000"/>
          </a:bodyPr>
          <a:lstStyle/>
          <a:p>
            <a:r>
              <a:rPr lang="ar-SA" b="1" dirty="0"/>
              <a:t>حفل وحدة التعليم الإلكتروني والتعلم عن بعد في كلية التربية بالزلفي</a:t>
            </a:r>
            <a:endParaRPr lang="en-US" dirty="0"/>
          </a:p>
          <a:p>
            <a:r>
              <a:rPr lang="ar-SA" b="1" dirty="0"/>
              <a:t>يوم الاثنين 10/7/</a:t>
            </a:r>
            <a:r>
              <a:rPr lang="ar-SA" b="1" dirty="0" err="1"/>
              <a:t>1434ه</a:t>
            </a:r>
            <a:r>
              <a:rPr lang="ar-SA" b="1" dirty="0"/>
              <a:t>ـ</a:t>
            </a:r>
            <a:endParaRPr lang="en-US" dirty="0"/>
          </a:p>
          <a:p>
            <a:r>
              <a:rPr lang="ar-SA" b="1" dirty="0"/>
              <a:t>أقامت وحدة التعليم الإلكتروني والتعلم عن بعد حفل ختام </a:t>
            </a:r>
            <a:r>
              <a:rPr lang="ar-SA" b="1" dirty="0" err="1"/>
              <a:t>انشطة</a:t>
            </a:r>
            <a:r>
              <a:rPr lang="ar-SA" b="1" dirty="0"/>
              <a:t> الوحدة للعام الجامعي 1433-</a:t>
            </a:r>
            <a:r>
              <a:rPr lang="ar-SA" b="1" dirty="0" err="1"/>
              <a:t>1434ه</a:t>
            </a:r>
            <a:r>
              <a:rPr lang="ar-SA" b="1" dirty="0"/>
              <a:t>ـ في قاعة النشاط  بكلية التربية بالزلفي وبحضور وكيلة الكلية لشؤن التعليمية والمدربات المرشحات ومنسقات الأقسام, ابتدأ الحفل بكلمة رئيسة وحدة التعليم الإلكتروني والتعلم شكرت فيها كل من ساهم بالمقترحات ونهوض الوحدة والمساندة في التدريب وبيان أعمال الوحدة ومنجزاتها، وبعد ذلك تم عرض فيديو يوضح مسيرة الوحدة وأبرز  </a:t>
            </a:r>
            <a:r>
              <a:rPr lang="ar-SA" b="1" dirty="0" err="1"/>
              <a:t>المناشط</a:t>
            </a:r>
            <a:r>
              <a:rPr lang="ar-SA" b="1" dirty="0"/>
              <a:t> المعدة </a:t>
            </a:r>
            <a:endParaRPr lang="en-US" dirty="0"/>
          </a:p>
          <a:p>
            <a:r>
              <a:rPr lang="ar-SA" b="1" dirty="0"/>
              <a:t> كما تم تقديم الشكر  للمدربات المرشحات من الأقسام اللاتي دربن على برنامج (استخدام نظام </a:t>
            </a:r>
            <a:r>
              <a:rPr lang="ar-SA" b="1" dirty="0" err="1"/>
              <a:t>اليات</a:t>
            </a:r>
            <a:r>
              <a:rPr lang="ar-SA" b="1" dirty="0"/>
              <a:t> التعليم الإلكتروني للطالبات ) </a:t>
            </a:r>
            <a:endParaRPr lang="en-US" dirty="0"/>
          </a:p>
          <a:p>
            <a:r>
              <a:rPr lang="ar-SA" b="1" dirty="0"/>
              <a:t>وبعد انتهاء الحفل  توجهن المدعوات إلى ركن الضيافة في مدرج الكلية </a:t>
            </a:r>
            <a:endParaRPr lang="en-US" dirty="0"/>
          </a:p>
          <a:p>
            <a:pPr marL="0" indent="0">
              <a:buNone/>
            </a:pPr>
            <a:endParaRPr lang="ar-SA" dirty="0"/>
          </a:p>
        </p:txBody>
      </p:sp>
    </p:spTree>
    <p:extLst>
      <p:ext uri="{BB962C8B-B14F-4D97-AF65-F5344CB8AC3E}">
        <p14:creationId xmlns:p14="http://schemas.microsoft.com/office/powerpoint/2010/main" val="4029488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eeeeee22222222.jpg"/>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524000"/>
            <a:ext cx="5715000" cy="3810000"/>
          </a:xfrm>
          <a:prstGeom prst="rect">
            <a:avLst/>
          </a:prstGeom>
          <a:noFill/>
          <a:ln>
            <a:noFill/>
          </a:ln>
        </p:spPr>
      </p:pic>
    </p:spTree>
    <p:extLst>
      <p:ext uri="{BB962C8B-B14F-4D97-AF65-F5344CB8AC3E}">
        <p14:creationId xmlns:p14="http://schemas.microsoft.com/office/powerpoint/2010/main" val="2251133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31</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2015-04-02T06:28:58Z</dcterms:created>
  <dcterms:modified xsi:type="dcterms:W3CDTF">2015-04-02T06:30:08Z</dcterms:modified>
</cp:coreProperties>
</file>