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B3EA4B9C-8634-487A-86EC-A6897EDC64F7}" type="datetimeFigureOut">
              <a:rPr lang="ar-SA" smtClean="0"/>
              <a:t>10/06/36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D340D5C-3830-4DCF-921C-D9829C29C5FA}"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B3EA4B9C-8634-487A-86EC-A6897EDC64F7}"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D340D5C-3830-4DCF-921C-D9829C29C5FA}"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B3EA4B9C-8634-487A-86EC-A6897EDC64F7}"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D340D5C-3830-4DCF-921C-D9829C29C5FA}"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B3EA4B9C-8634-487A-86EC-A6897EDC64F7}"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D340D5C-3830-4DCF-921C-D9829C29C5FA}"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B3EA4B9C-8634-487A-86EC-A6897EDC64F7}"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D340D5C-3830-4DCF-921C-D9829C29C5FA}"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B3EA4B9C-8634-487A-86EC-A6897EDC64F7}"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D340D5C-3830-4DCF-921C-D9829C29C5FA}"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B3EA4B9C-8634-487A-86EC-A6897EDC64F7}" type="datetimeFigureOut">
              <a:rPr lang="ar-SA" smtClean="0"/>
              <a:t>10/06/36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D340D5C-3830-4DCF-921C-D9829C29C5FA}"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B3EA4B9C-8634-487A-86EC-A6897EDC64F7}" type="datetimeFigureOut">
              <a:rPr lang="ar-SA" smtClean="0"/>
              <a:t>10/06/36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D340D5C-3830-4DCF-921C-D9829C29C5FA}"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B3EA4B9C-8634-487A-86EC-A6897EDC64F7}" type="datetimeFigureOut">
              <a:rPr lang="ar-SA" smtClean="0"/>
              <a:t>10/06/36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D340D5C-3830-4DCF-921C-D9829C29C5FA}"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B3EA4B9C-8634-487A-86EC-A6897EDC64F7}"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D340D5C-3830-4DCF-921C-D9829C29C5FA}"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B3EA4B9C-8634-487A-86EC-A6897EDC64F7}"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D340D5C-3830-4DCF-921C-D9829C29C5FA}"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3EA4B9C-8634-487A-86EC-A6897EDC64F7}" type="datetimeFigureOut">
              <a:rPr lang="ar-SA" smtClean="0"/>
              <a:t>10/06/36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D340D5C-3830-4DCF-921C-D9829C29C5FA}"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476672"/>
            <a:ext cx="8229600" cy="5649491"/>
          </a:xfrm>
        </p:spPr>
        <p:txBody>
          <a:bodyPr>
            <a:normAutofit fontScale="77500" lnSpcReduction="20000"/>
          </a:bodyPr>
          <a:lstStyle/>
          <a:p>
            <a:r>
              <a:rPr lang="ar-SA" dirty="0"/>
              <a:t>   </a:t>
            </a:r>
            <a:r>
              <a:rPr lang="ar-SA" b="1" dirty="0"/>
              <a:t>سعادة عميد الكلية في جولة ميدانية على عملية تنظيم سير الاختبارات</a:t>
            </a:r>
            <a:endParaRPr lang="en-US" dirty="0"/>
          </a:p>
          <a:p>
            <a:r>
              <a:rPr lang="ar-SA" dirty="0"/>
              <a:t>إطار المتابعة المستمرة للعملية التعليمية بكلية التربية قام سعادة عميد الكلية في جولة ميدانية للوقف على عملية تنظيم وسير اختبارات الفصل الدراسي الأول للطلاب في العام الجامعي 1433/</a:t>
            </a:r>
            <a:r>
              <a:rPr lang="ar-SA" dirty="0" err="1"/>
              <a:t>1434ه</a:t>
            </a:r>
            <a:r>
              <a:rPr lang="ar-SA" dirty="0"/>
              <a:t>ـ وذلك في يوم السبت الموافق </a:t>
            </a:r>
            <a:endParaRPr lang="en-US" dirty="0"/>
          </a:p>
          <a:p>
            <a:r>
              <a:rPr lang="ar-SA" dirty="0"/>
              <a:t>16/2/</a:t>
            </a:r>
            <a:r>
              <a:rPr lang="ar-SA" dirty="0" err="1"/>
              <a:t>1434ه</a:t>
            </a:r>
            <a:r>
              <a:rPr lang="ar-SA" dirty="0"/>
              <a:t>ـ . وكان في صحبته وكيل الكلية للدراسات والتطوير سعادة د . راشد بن حمود الثنيان ووكيل الكلية للشؤون التعليمية أ . جبر بن </a:t>
            </a:r>
            <a:r>
              <a:rPr lang="ar-SA" dirty="0" err="1"/>
              <a:t>ضويحي</a:t>
            </a:r>
            <a:r>
              <a:rPr lang="ar-SA" dirty="0"/>
              <a:t> الفحام ووكيل الكلية للشئون </a:t>
            </a:r>
            <a:r>
              <a:rPr lang="ar-SA" dirty="0" err="1"/>
              <a:t>الادارية</a:t>
            </a:r>
            <a:r>
              <a:rPr lang="ar-SA" dirty="0"/>
              <a:t> أ . ناصر بن عثمان العثمان . ويأتي ذلك في إطار </a:t>
            </a:r>
            <a:endParaRPr lang="en-US" dirty="0"/>
          </a:p>
          <a:p>
            <a:r>
              <a:rPr lang="ar-SA" dirty="0"/>
              <a:t>الحرص على المتابعة الميدانية لكل ما يقدم لطلاب الكلية ،و للاطلاع على توافر الأسباب التي تعين الطلاب على أداء امتحاناتهم بيسر وسهولة، إضافة إلى السعي لتذليل كافة الصعوبات التي قد تعترض سير امتحاناتهم من خلال استغلال ما تملكه</a:t>
            </a:r>
            <a:endParaRPr lang="en-US" dirty="0"/>
          </a:p>
          <a:p>
            <a:r>
              <a:rPr lang="ar-SA" dirty="0"/>
              <a:t>الجامعة (ممثلة في كلية التربية بالزلفي ) من قدرات وإمكانات بشرية ومادية ومعنوية .</a:t>
            </a:r>
            <a:endParaRPr lang="en-US" dirty="0"/>
          </a:p>
          <a:p>
            <a:pPr marL="0" indent="0">
              <a:buNone/>
            </a:pPr>
            <a:endParaRPr lang="ar-SA" dirty="0"/>
          </a:p>
        </p:txBody>
      </p:sp>
    </p:spTree>
    <p:extLst>
      <p:ext uri="{BB962C8B-B14F-4D97-AF65-F5344CB8AC3E}">
        <p14:creationId xmlns:p14="http://schemas.microsoft.com/office/powerpoint/2010/main" val="1212721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www.mu.edu.sa/sites/default/files/styles/group-news-image/public/IMG_7853.JPG"/>
          <p:cNvPicPr/>
          <p:nvPr/>
        </p:nvPicPr>
        <p:blipFill>
          <a:blip r:embed="rId2">
            <a:extLst>
              <a:ext uri="{28A0092B-C50C-407E-A947-70E740481C1C}">
                <a14:useLocalDpi xmlns:a14="http://schemas.microsoft.com/office/drawing/2010/main" val="0"/>
              </a:ext>
            </a:extLst>
          </a:blip>
          <a:srcRect/>
          <a:stretch>
            <a:fillRect/>
          </a:stretch>
        </p:blipFill>
        <p:spPr bwMode="auto">
          <a:xfrm>
            <a:off x="1957387" y="2038350"/>
            <a:ext cx="5229225" cy="2781300"/>
          </a:xfrm>
          <a:prstGeom prst="rect">
            <a:avLst/>
          </a:prstGeom>
          <a:noFill/>
          <a:ln>
            <a:noFill/>
          </a:ln>
        </p:spPr>
      </p:pic>
    </p:spTree>
    <p:extLst>
      <p:ext uri="{BB962C8B-B14F-4D97-AF65-F5344CB8AC3E}">
        <p14:creationId xmlns:p14="http://schemas.microsoft.com/office/powerpoint/2010/main" val="25871984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0</Words>
  <Application>Microsoft Office PowerPoint</Application>
  <PresentationFormat>عرض على الشاشة (3:4)‏</PresentationFormat>
  <Paragraphs>5</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2015-03-30T07:27:08Z</dcterms:created>
  <dcterms:modified xsi:type="dcterms:W3CDTF">2015-03-30T07:27:40Z</dcterms:modified>
</cp:coreProperties>
</file>