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9B26D48-8F42-426A-9E2B-6B884CD62B87}"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9B26D48-8F42-426A-9E2B-6B884CD62B87}"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9B26D48-8F42-426A-9E2B-6B884CD62B87}"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9B26D48-8F42-426A-9E2B-6B884CD62B8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E61A7363-248F-45FE-AC94-19E24E8FC47D}"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9B26D48-8F42-426A-9E2B-6B884CD62B87}"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61A7363-248F-45FE-AC94-19E24E8FC47D}"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9B26D48-8F42-426A-9E2B-6B884CD62B87}"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395536" y="548680"/>
            <a:ext cx="8229600" cy="5904656"/>
          </a:xfrm>
        </p:spPr>
        <p:txBody>
          <a:bodyPr>
            <a:normAutofit fontScale="77500" lnSpcReduction="20000"/>
          </a:bodyPr>
          <a:lstStyle/>
          <a:p>
            <a:r>
              <a:rPr lang="ar-SA" b="1" dirty="0"/>
              <a:t>     كلية التربية بالزلفي تقيم  ورشة عمل بعنوان "مفهوم التعليم والتعلم وطرق التميز"</a:t>
            </a:r>
            <a:endParaRPr lang="en-US" dirty="0"/>
          </a:p>
          <a:p>
            <a:r>
              <a:rPr lang="ar-SA" b="1" dirty="0"/>
              <a:t>نظمت وكالة الكلية للجودة والتطوير بمبادرة من وحدة التميز في التعليم والتعلم" ورشة عمل بعنوان " مفهوم التعليم والتعلم وطرق التميز) وذلك يوم الثلاثاء 14/11/1435 الساعة الحادية عشر صباحاً بمكتب الجودة حضر الدورة مجموعة من أعضاء هيئة التدريس. قدم الدورة سعادة الدكتور محمود محمد معابرة مشرف وحدة التميز في التعليم والتعلم في كلية التربية وشاركه سعادة الدكتورة عماد  رئيس وحدة الجودة في قسم الدراسات الإسلامية</a:t>
            </a:r>
            <a:r>
              <a:rPr lang="en-US" b="1" dirty="0"/>
              <a:t> .</a:t>
            </a:r>
            <a:endParaRPr lang="en-US" dirty="0"/>
          </a:p>
          <a:p>
            <a:r>
              <a:rPr lang="ar-SA" b="1" dirty="0"/>
              <a:t>تناولت الدورة الموضوعات التالية</a:t>
            </a:r>
            <a:r>
              <a:rPr lang="en-US" b="1" dirty="0"/>
              <a:t>:</a:t>
            </a:r>
            <a:endParaRPr lang="en-US" dirty="0"/>
          </a:p>
          <a:p>
            <a:r>
              <a:rPr lang="en-US" b="1" dirty="0"/>
              <a:t>1- </a:t>
            </a:r>
            <a:r>
              <a:rPr lang="ar-SA" b="1" dirty="0"/>
              <a:t>مفهوم التعليم والتعلم</a:t>
            </a:r>
            <a:r>
              <a:rPr lang="ar-SA" dirty="0"/>
              <a:t> </a:t>
            </a:r>
            <a:r>
              <a:rPr lang="en-US" dirty="0"/>
              <a:t>.</a:t>
            </a:r>
          </a:p>
          <a:p>
            <a:r>
              <a:rPr lang="ar-SA" b="1" dirty="0"/>
              <a:t>2- أهمية التعليم والتعلم .</a:t>
            </a:r>
            <a:endParaRPr lang="en-US" dirty="0"/>
          </a:p>
          <a:p>
            <a:r>
              <a:rPr lang="ar-SA" b="1" dirty="0"/>
              <a:t>3- رؤية ورسالة وحدة التميز .</a:t>
            </a:r>
            <a:endParaRPr lang="en-US" dirty="0"/>
          </a:p>
          <a:p>
            <a:r>
              <a:rPr lang="ar-SA" b="1" dirty="0"/>
              <a:t>4- </a:t>
            </a:r>
            <a:r>
              <a:rPr lang="ar-SA" b="1" dirty="0" err="1"/>
              <a:t>الاهداف</a:t>
            </a:r>
            <a:r>
              <a:rPr lang="ar-SA" b="1" dirty="0"/>
              <a:t> العامة للوحدة ومهام الوحدة .</a:t>
            </a:r>
            <a:endParaRPr lang="en-US" dirty="0"/>
          </a:p>
          <a:p>
            <a:r>
              <a:rPr lang="ar-SA" b="1" dirty="0"/>
              <a:t>5- جوانب الأداء التدريسي ومقوماته</a:t>
            </a:r>
            <a:r>
              <a:rPr lang="en-US" b="1" dirty="0"/>
              <a:t>.</a:t>
            </a:r>
            <a:endParaRPr lang="en-US" dirty="0"/>
          </a:p>
          <a:p>
            <a:r>
              <a:rPr lang="ar-SA" b="1" dirty="0"/>
              <a:t>6- مجالات تطوير التعليم وسبل تطوير الأداء التدريسي لعضو هيئة التدريس في الجامعة وما يحققه من جودة في التعليم العالي</a:t>
            </a:r>
            <a:endParaRPr lang="en-US" dirty="0"/>
          </a:p>
          <a:p>
            <a:pPr marL="0" indent="0">
              <a:buNone/>
            </a:pPr>
            <a:endParaRPr lang="en-US" dirty="0"/>
          </a:p>
          <a:p>
            <a:pPr marL="0" indent="0">
              <a:buNone/>
            </a:pPr>
            <a:endParaRPr lang="ar-SA" dirty="0"/>
          </a:p>
        </p:txBody>
      </p:sp>
    </p:spTree>
    <p:extLst>
      <p:ext uri="{BB962C8B-B14F-4D97-AF65-F5344CB8AC3E}">
        <p14:creationId xmlns:p14="http://schemas.microsoft.com/office/powerpoint/2010/main" val="801981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764704"/>
            <a:ext cx="6669603" cy="5074052"/>
          </a:xfrm>
          <a:prstGeom prst="rect">
            <a:avLst/>
          </a:prstGeom>
          <a:noFill/>
          <a:ln>
            <a:noFill/>
          </a:ln>
        </p:spPr>
      </p:pic>
    </p:spTree>
    <p:extLst>
      <p:ext uri="{BB962C8B-B14F-4D97-AF65-F5344CB8AC3E}">
        <p14:creationId xmlns:p14="http://schemas.microsoft.com/office/powerpoint/2010/main" val="3615402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0</Words>
  <Application>Microsoft Office PowerPoint</Application>
  <PresentationFormat>عرض على الشاشة (3:4)‏</PresentationFormat>
  <Paragraphs>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2015-04-01T06:35:19Z</dcterms:created>
  <dcterms:modified xsi:type="dcterms:W3CDTF">2015-04-01T06:36:17Z</dcterms:modified>
</cp:coreProperties>
</file>