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5F5E840-D837-4640-91F6-F63F19C724D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90B5BB-6FA9-467A-836E-6FBA7512D2E5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577483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/>
              <a:t>كلية التربية بالزلفي تقدم محاضرة عن يوم عاشوراء</a:t>
            </a:r>
            <a:endParaRPr lang="en-US" dirty="0"/>
          </a:p>
          <a:p>
            <a:r>
              <a:rPr lang="ar-SA" b="1" dirty="0"/>
              <a:t>بمناسبة عاشوراء أقامت كلية التربية بالزلفي لقاء مع فضيلة الشيخ الأستاذ الدكتور عبدالله بن محمد الطيار من قبل وحدة الأنشطة الطلابية لعموم منسوبي المجمع</a:t>
            </a:r>
            <a:r>
              <a:rPr lang="en-US" b="1" dirty="0"/>
              <a:t> , , </a:t>
            </a:r>
            <a:r>
              <a:rPr lang="ar-SA" b="1" dirty="0"/>
              <a:t>وكان ذلك في مصلى الحرم الجامعي في يوم الأربعاء الموافق 5/1/1436 هـ</a:t>
            </a:r>
            <a:r>
              <a:rPr lang="en-US" b="1" dirty="0"/>
              <a:t> , </a:t>
            </a:r>
            <a:r>
              <a:rPr lang="ar-SA" b="1" dirty="0"/>
              <a:t>تحت عنوان فضل صيام عاشوراء , وذلك لحث الطلاب على صيامه وتعريفهم بفضله</a:t>
            </a:r>
            <a:r>
              <a:rPr lang="en-US" b="1" dirty="0"/>
              <a:t> . </a:t>
            </a:r>
            <a:r>
              <a:rPr lang="ar-SA" b="1" dirty="0"/>
              <a:t>وقد تحدث فضيلته عن فضل وعظم أجر صيام هذا اليوم , وفي الختام عبر فضيلته عن شكره لوحدة الأنشطة الطلابية على إقامة مثل هذه اللقاءات بالطلاب حيث أنها تذكر الطلاب وتحثهم على عمل الخير والبر . وبدورها - وحدة الأنشطة الطلابية - تقوم بشكرها لفضيلته على تلبيته للدعوة , ولقسم الدراسات الإسلامية على تعاونهم واستجابتهم لمتطلبات وحدة الأنشطة وذلك في سبيل تقديم المساعدة والفائدة للجميع</a:t>
            </a:r>
            <a:r>
              <a:rPr lang="en-US" b="1" dirty="0"/>
              <a:t>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328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7344816" cy="46230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69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127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2015-04-01T05:39:49Z</dcterms:created>
  <dcterms:modified xsi:type="dcterms:W3CDTF">2015-04-01T05:41:16Z</dcterms:modified>
</cp:coreProperties>
</file>