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</p:sldIdLst>
  <p:sldSz cx="6858000" cy="9144000" type="screen4x3"/>
  <p:notesSz cx="6858000" cy="9144000"/>
  <p:photoAlbum/>
  <p:custDataLst>
    <p:tags r:id="rId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2364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1B1B-1708-4530-9D43-7542D13152E8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3DEF-1208-4D59-869D-F87094A81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061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1B1B-1708-4530-9D43-7542D13152E8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3DEF-1208-4D59-869D-F87094A81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444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1B1B-1708-4530-9D43-7542D13152E8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3DEF-1208-4D59-869D-F87094A81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59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1B1B-1708-4530-9D43-7542D13152E8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3DEF-1208-4D59-869D-F87094A81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806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1B1B-1708-4530-9D43-7542D13152E8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3DEF-1208-4D59-869D-F87094A81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829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1B1B-1708-4530-9D43-7542D13152E8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3DEF-1208-4D59-869D-F87094A81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1B1B-1708-4530-9D43-7542D13152E8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3DEF-1208-4D59-869D-F87094A81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093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1B1B-1708-4530-9D43-7542D13152E8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3DEF-1208-4D59-869D-F87094A81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196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1B1B-1708-4530-9D43-7542D13152E8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3DEF-1208-4D59-869D-F87094A81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877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1B1B-1708-4530-9D43-7542D13152E8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3DEF-1208-4D59-869D-F87094A81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91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1B1B-1708-4530-9D43-7542D13152E8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3DEF-1208-4D59-869D-F87094A81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24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11B1B-1708-4530-9D43-7542D13152E8}" type="datetimeFigureOut">
              <a:rPr lang="ar-SA" smtClean="0"/>
              <a:t>01/06/36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3DEF-1208-4D59-869D-F87094A81E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96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وستر الميكرويف للطباعة 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140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5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87f724a308a442497472c44bba20ed27e3e2c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>AbdulMajeed Alutiwi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7</dc:creator>
  <cp:lastModifiedBy>7</cp:lastModifiedBy>
  <cp:revision>3</cp:revision>
  <dcterms:created xsi:type="dcterms:W3CDTF">2015-03-21T20:14:26Z</dcterms:created>
  <dcterms:modified xsi:type="dcterms:W3CDTF">2015-03-21T20:19:38Z</dcterms:modified>
</cp:coreProperties>
</file>