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4" r:id="rId16"/>
    <p:sldId id="275" r:id="rId17"/>
    <p:sldId id="276" r:id="rId18"/>
    <p:sldId id="277" r:id="rId19"/>
    <p:sldId id="279" r:id="rId20"/>
    <p:sldId id="323" r:id="rId21"/>
    <p:sldId id="280" r:id="rId22"/>
    <p:sldId id="282" r:id="rId23"/>
    <p:sldId id="283" r:id="rId24"/>
    <p:sldId id="284" r:id="rId25"/>
    <p:sldId id="285" r:id="rId26"/>
    <p:sldId id="286" r:id="rId27"/>
    <p:sldId id="287" r:id="rId28"/>
    <p:sldId id="289" r:id="rId29"/>
    <p:sldId id="324" r:id="rId30"/>
    <p:sldId id="325" r:id="rId31"/>
    <p:sldId id="326" r:id="rId32"/>
    <p:sldId id="290" r:id="rId33"/>
    <p:sldId id="297" r:id="rId34"/>
    <p:sldId id="292" r:id="rId35"/>
    <p:sldId id="295" r:id="rId36"/>
    <p:sldId id="296" r:id="rId37"/>
    <p:sldId id="298" r:id="rId38"/>
    <p:sldId id="299" r:id="rId39"/>
    <p:sldId id="300" r:id="rId40"/>
    <p:sldId id="301" r:id="rId41"/>
    <p:sldId id="302" r:id="rId42"/>
    <p:sldId id="303" r:id="rId43"/>
    <p:sldId id="304" r:id="rId44"/>
    <p:sldId id="305" r:id="rId45"/>
    <p:sldId id="308" r:id="rId46"/>
    <p:sldId id="309" r:id="rId47"/>
    <p:sldId id="312" r:id="rId48"/>
    <p:sldId id="313" r:id="rId49"/>
    <p:sldId id="327" r:id="rId50"/>
    <p:sldId id="314" r:id="rId51"/>
    <p:sldId id="317" r:id="rId52"/>
    <p:sldId id="328" r:id="rId53"/>
    <p:sldId id="329" r:id="rId54"/>
    <p:sldId id="318" r:id="rId55"/>
    <p:sldId id="32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0" d="100"/>
          <a:sy n="70" d="100"/>
        </p:scale>
        <p:origin x="-660"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090EF-BEF0-4863-B328-53940AD4D454}" type="doc">
      <dgm:prSet loTypeId="urn:microsoft.com/office/officeart/2005/8/layout/chevron2" loCatId="process" qsTypeId="urn:microsoft.com/office/officeart/2005/8/quickstyle/3d1" qsCatId="3D" csTypeId="urn:microsoft.com/office/officeart/2005/8/colors/colorful3" csCatId="colorful" phldr="1"/>
      <dgm:spPr/>
      <dgm:t>
        <a:bodyPr/>
        <a:lstStyle/>
        <a:p>
          <a:pPr rtl="1"/>
          <a:endParaRPr lang="ar-SA"/>
        </a:p>
      </dgm:t>
    </dgm:pt>
    <dgm:pt modelId="{35B11B70-7BB4-4405-AC44-23A952B0E533}">
      <dgm:prSet phldrT="[نص]" custT="1"/>
      <dgm:spPr/>
      <dgm:t>
        <a:bodyPr/>
        <a:lstStyle/>
        <a:p>
          <a:pPr rtl="1"/>
          <a:r>
            <a:rPr lang="ar-SA" sz="2800" b="1" dirty="0" smtClean="0">
              <a:solidFill>
                <a:schemeClr val="tx1"/>
              </a:solidFill>
            </a:rPr>
            <a:t>الاكتساب</a:t>
          </a:r>
          <a:endParaRPr lang="ar-SA" sz="2800" b="1" dirty="0">
            <a:solidFill>
              <a:schemeClr val="tx1"/>
            </a:solidFill>
          </a:endParaRPr>
        </a:p>
      </dgm:t>
    </dgm:pt>
    <dgm:pt modelId="{81CEB5BF-4EAE-4503-9080-7FEFF819FF7D}" type="parTrans" cxnId="{BCFDD114-2854-4EBF-AD66-D729D64DAB46}">
      <dgm:prSet/>
      <dgm:spPr/>
      <dgm:t>
        <a:bodyPr/>
        <a:lstStyle/>
        <a:p>
          <a:pPr rtl="1"/>
          <a:endParaRPr lang="ar-SA" sz="2800" b="1">
            <a:solidFill>
              <a:schemeClr val="accent5">
                <a:lumMod val="75000"/>
              </a:schemeClr>
            </a:solidFill>
          </a:endParaRPr>
        </a:p>
      </dgm:t>
    </dgm:pt>
    <dgm:pt modelId="{A1B4101D-9F79-4021-862C-AAC5F8220205}" type="sibTrans" cxnId="{BCFDD114-2854-4EBF-AD66-D729D64DAB46}">
      <dgm:prSet/>
      <dgm:spPr/>
      <dgm:t>
        <a:bodyPr/>
        <a:lstStyle/>
        <a:p>
          <a:pPr rtl="1"/>
          <a:endParaRPr lang="ar-SA" sz="2800" b="1">
            <a:solidFill>
              <a:schemeClr val="accent5">
                <a:lumMod val="75000"/>
              </a:schemeClr>
            </a:solidFill>
          </a:endParaRPr>
        </a:p>
      </dgm:t>
    </dgm:pt>
    <dgm:pt modelId="{E8EFBFED-8C3B-4DFE-B710-B8E513CD9AA7}">
      <dgm:prSet phldrT="[نص]" custT="1"/>
      <dgm:spPr/>
      <dgm:t>
        <a:bodyPr/>
        <a:lstStyle/>
        <a:p>
          <a:pPr rtl="1"/>
          <a:r>
            <a:rPr lang="ar-SA" sz="2800" b="1" dirty="0" smtClean="0"/>
            <a:t>نشاط يقوم به الفرد لإدخال المعرفة او المحتوي المعرفي للذاكرة.</a:t>
          </a:r>
          <a:endParaRPr lang="ar-SA" sz="2800" b="1" dirty="0"/>
        </a:p>
      </dgm:t>
    </dgm:pt>
    <dgm:pt modelId="{554154BC-11BB-46D7-88BE-00D1E6C0909C}" type="parTrans" cxnId="{2753C307-CC17-44FB-A159-F3490E48CCCB}">
      <dgm:prSet/>
      <dgm:spPr/>
      <dgm:t>
        <a:bodyPr/>
        <a:lstStyle/>
        <a:p>
          <a:pPr rtl="1"/>
          <a:endParaRPr lang="ar-SA" sz="2800" b="1">
            <a:solidFill>
              <a:schemeClr val="accent5">
                <a:lumMod val="75000"/>
              </a:schemeClr>
            </a:solidFill>
          </a:endParaRPr>
        </a:p>
      </dgm:t>
    </dgm:pt>
    <dgm:pt modelId="{345A6D84-BB67-41EF-A116-009A834B21F5}" type="sibTrans" cxnId="{2753C307-CC17-44FB-A159-F3490E48CCCB}">
      <dgm:prSet/>
      <dgm:spPr/>
      <dgm:t>
        <a:bodyPr/>
        <a:lstStyle/>
        <a:p>
          <a:pPr rtl="1"/>
          <a:endParaRPr lang="ar-SA" sz="2800" b="1">
            <a:solidFill>
              <a:schemeClr val="accent5">
                <a:lumMod val="75000"/>
              </a:schemeClr>
            </a:solidFill>
          </a:endParaRPr>
        </a:p>
      </dgm:t>
    </dgm:pt>
    <dgm:pt modelId="{B87D8EFF-EAB9-4744-A3FA-732B699F74F7}">
      <dgm:prSet phldrT="[نص]" custT="1"/>
      <dgm:spPr/>
      <dgm:t>
        <a:bodyPr/>
        <a:lstStyle/>
        <a:p>
          <a:pPr rtl="1"/>
          <a:r>
            <a:rPr lang="ar-SA" sz="2800" b="1" dirty="0" smtClean="0">
              <a:solidFill>
                <a:schemeClr val="tx1"/>
              </a:solidFill>
            </a:rPr>
            <a:t>الاختزان</a:t>
          </a:r>
          <a:endParaRPr lang="ar-SA" sz="2800" b="1" dirty="0">
            <a:solidFill>
              <a:schemeClr val="tx1"/>
            </a:solidFill>
          </a:endParaRPr>
        </a:p>
      </dgm:t>
    </dgm:pt>
    <dgm:pt modelId="{00B7CA14-DC5E-4F2E-B6BA-604C93AEC6EA}" type="parTrans" cxnId="{75006956-B742-47EC-8FDA-73F1E7C5A2B0}">
      <dgm:prSet/>
      <dgm:spPr/>
      <dgm:t>
        <a:bodyPr/>
        <a:lstStyle/>
        <a:p>
          <a:pPr rtl="1"/>
          <a:endParaRPr lang="ar-SA" sz="2800" b="1">
            <a:solidFill>
              <a:schemeClr val="accent5">
                <a:lumMod val="75000"/>
              </a:schemeClr>
            </a:solidFill>
          </a:endParaRPr>
        </a:p>
      </dgm:t>
    </dgm:pt>
    <dgm:pt modelId="{53D198DA-DF6E-4DEC-B347-8FA00EEE9EF1}" type="sibTrans" cxnId="{75006956-B742-47EC-8FDA-73F1E7C5A2B0}">
      <dgm:prSet/>
      <dgm:spPr/>
      <dgm:t>
        <a:bodyPr/>
        <a:lstStyle/>
        <a:p>
          <a:pPr rtl="1"/>
          <a:endParaRPr lang="ar-SA" sz="2800" b="1">
            <a:solidFill>
              <a:schemeClr val="accent5">
                <a:lumMod val="75000"/>
              </a:schemeClr>
            </a:solidFill>
          </a:endParaRPr>
        </a:p>
      </dgm:t>
    </dgm:pt>
    <dgm:pt modelId="{4F7B065B-63F8-47D4-A621-7CD0A6A42AFE}">
      <dgm:prSet phldrT="[نص]" custT="1"/>
      <dgm:spPr/>
      <dgm:t>
        <a:bodyPr/>
        <a:lstStyle/>
        <a:p>
          <a:pPr rtl="1"/>
          <a:r>
            <a:rPr lang="ar-SA" sz="2800" b="1" dirty="0" smtClean="0"/>
            <a:t>حفظ المعلومات في الذاكرة.</a:t>
          </a:r>
          <a:endParaRPr lang="ar-SA" sz="2800" b="1" dirty="0"/>
        </a:p>
      </dgm:t>
    </dgm:pt>
    <dgm:pt modelId="{5B66AAFC-83ED-4642-9A6F-E01FB849993B}" type="parTrans" cxnId="{60A4D7D2-B6BA-40D9-A827-EC60D8427759}">
      <dgm:prSet/>
      <dgm:spPr/>
      <dgm:t>
        <a:bodyPr/>
        <a:lstStyle/>
        <a:p>
          <a:pPr rtl="1"/>
          <a:endParaRPr lang="ar-SA" sz="2800" b="1">
            <a:solidFill>
              <a:schemeClr val="accent5">
                <a:lumMod val="75000"/>
              </a:schemeClr>
            </a:solidFill>
          </a:endParaRPr>
        </a:p>
      </dgm:t>
    </dgm:pt>
    <dgm:pt modelId="{CD3F3ADB-0EB2-481A-B467-3E94DD3D07C1}" type="sibTrans" cxnId="{60A4D7D2-B6BA-40D9-A827-EC60D8427759}">
      <dgm:prSet/>
      <dgm:spPr/>
      <dgm:t>
        <a:bodyPr/>
        <a:lstStyle/>
        <a:p>
          <a:pPr rtl="1"/>
          <a:endParaRPr lang="ar-SA" sz="2800" b="1">
            <a:solidFill>
              <a:schemeClr val="accent5">
                <a:lumMod val="75000"/>
              </a:schemeClr>
            </a:solidFill>
          </a:endParaRPr>
        </a:p>
      </dgm:t>
    </dgm:pt>
    <dgm:pt modelId="{B0F7D697-47F1-4900-B7CC-0ABCCB66D0B0}">
      <dgm:prSet phldrT="[نص]" custT="1"/>
      <dgm:spPr/>
      <dgm:t>
        <a:bodyPr/>
        <a:lstStyle/>
        <a:p>
          <a:pPr rtl="1"/>
          <a:r>
            <a:rPr lang="ar-SA" sz="2800" b="1" dirty="0" smtClean="0">
              <a:solidFill>
                <a:schemeClr val="tx1"/>
              </a:solidFill>
            </a:rPr>
            <a:t>الاسترجاع</a:t>
          </a:r>
          <a:endParaRPr lang="ar-SA" sz="2800" b="1" dirty="0">
            <a:solidFill>
              <a:schemeClr val="tx1"/>
            </a:solidFill>
          </a:endParaRPr>
        </a:p>
      </dgm:t>
    </dgm:pt>
    <dgm:pt modelId="{926A80AC-6F84-4E7E-9BE1-C0E1C128A8E7}" type="parTrans" cxnId="{045BA3CA-4FE8-4B2A-AEF2-578C453DA73B}">
      <dgm:prSet/>
      <dgm:spPr/>
      <dgm:t>
        <a:bodyPr/>
        <a:lstStyle/>
        <a:p>
          <a:pPr rtl="1"/>
          <a:endParaRPr lang="ar-SA" sz="2800" b="1">
            <a:solidFill>
              <a:schemeClr val="accent5">
                <a:lumMod val="75000"/>
              </a:schemeClr>
            </a:solidFill>
          </a:endParaRPr>
        </a:p>
      </dgm:t>
    </dgm:pt>
    <dgm:pt modelId="{F6FA14F4-2485-4AED-A9A8-A22D87B4B802}" type="sibTrans" cxnId="{045BA3CA-4FE8-4B2A-AEF2-578C453DA73B}">
      <dgm:prSet/>
      <dgm:spPr/>
      <dgm:t>
        <a:bodyPr/>
        <a:lstStyle/>
        <a:p>
          <a:pPr rtl="1"/>
          <a:endParaRPr lang="ar-SA" sz="2800" b="1">
            <a:solidFill>
              <a:schemeClr val="accent5">
                <a:lumMod val="75000"/>
              </a:schemeClr>
            </a:solidFill>
          </a:endParaRPr>
        </a:p>
      </dgm:t>
    </dgm:pt>
    <dgm:pt modelId="{3DF2EA2E-0CA0-4E4F-8C87-F1F6F403CA3B}">
      <dgm:prSet phldrT="[نص]" custT="1"/>
      <dgm:spPr/>
      <dgm:t>
        <a:bodyPr/>
        <a:lstStyle/>
        <a:p>
          <a:pPr rtl="1"/>
          <a:r>
            <a:rPr lang="ar-SA" sz="2800" b="1" dirty="0" smtClean="0"/>
            <a:t>القدرة علي استخراج المعلومات في صورة استجابة</a:t>
          </a:r>
          <a:endParaRPr lang="ar-SA" sz="2800" b="1" dirty="0"/>
        </a:p>
      </dgm:t>
    </dgm:pt>
    <dgm:pt modelId="{FFF2401B-F46A-45A6-8F37-F216F1F59149}" type="parTrans" cxnId="{6DAECCE1-5C47-48E6-9A73-E665FD03DAC7}">
      <dgm:prSet/>
      <dgm:spPr/>
      <dgm:t>
        <a:bodyPr/>
        <a:lstStyle/>
        <a:p>
          <a:pPr rtl="1"/>
          <a:endParaRPr lang="ar-SA" sz="2800" b="1">
            <a:solidFill>
              <a:schemeClr val="accent5">
                <a:lumMod val="75000"/>
              </a:schemeClr>
            </a:solidFill>
          </a:endParaRPr>
        </a:p>
      </dgm:t>
    </dgm:pt>
    <dgm:pt modelId="{DDCE7B1E-EBBB-4842-BEA3-2A1CC91A0E3D}" type="sibTrans" cxnId="{6DAECCE1-5C47-48E6-9A73-E665FD03DAC7}">
      <dgm:prSet/>
      <dgm:spPr/>
      <dgm:t>
        <a:bodyPr/>
        <a:lstStyle/>
        <a:p>
          <a:pPr rtl="1"/>
          <a:endParaRPr lang="ar-SA" sz="2800" b="1">
            <a:solidFill>
              <a:schemeClr val="accent5">
                <a:lumMod val="75000"/>
              </a:schemeClr>
            </a:solidFill>
          </a:endParaRPr>
        </a:p>
      </dgm:t>
    </dgm:pt>
    <dgm:pt modelId="{8BEAA8E2-061B-47D8-94CC-189E21FE8CB8}" type="pres">
      <dgm:prSet presAssocID="{9FE090EF-BEF0-4863-B328-53940AD4D454}" presName="linearFlow" presStyleCnt="0">
        <dgm:presLayoutVars>
          <dgm:dir/>
          <dgm:animLvl val="lvl"/>
          <dgm:resizeHandles val="exact"/>
        </dgm:presLayoutVars>
      </dgm:prSet>
      <dgm:spPr/>
      <dgm:t>
        <a:bodyPr/>
        <a:lstStyle/>
        <a:p>
          <a:pPr rtl="1"/>
          <a:endParaRPr lang="ar-SA"/>
        </a:p>
      </dgm:t>
    </dgm:pt>
    <dgm:pt modelId="{A09BB3C9-7244-4E25-B269-98540316BAB5}" type="pres">
      <dgm:prSet presAssocID="{35B11B70-7BB4-4405-AC44-23A952B0E533}" presName="composite" presStyleCnt="0"/>
      <dgm:spPr/>
      <dgm:t>
        <a:bodyPr/>
        <a:lstStyle/>
        <a:p>
          <a:pPr rtl="1"/>
          <a:endParaRPr lang="ar-SA"/>
        </a:p>
      </dgm:t>
    </dgm:pt>
    <dgm:pt modelId="{E0AF3AA8-5970-47C0-98D3-C7D1B22E42C1}" type="pres">
      <dgm:prSet presAssocID="{35B11B70-7BB4-4405-AC44-23A952B0E533}" presName="parentText" presStyleLbl="alignNode1" presStyleIdx="0" presStyleCnt="3" custScaleX="136396" custLinFactX="326899" custLinFactNeighborX="400000" custLinFactNeighborY="5135">
        <dgm:presLayoutVars>
          <dgm:chMax val="1"/>
          <dgm:bulletEnabled val="1"/>
        </dgm:presLayoutVars>
      </dgm:prSet>
      <dgm:spPr/>
      <dgm:t>
        <a:bodyPr/>
        <a:lstStyle/>
        <a:p>
          <a:pPr rtl="1"/>
          <a:endParaRPr lang="ar-SA"/>
        </a:p>
      </dgm:t>
    </dgm:pt>
    <dgm:pt modelId="{438472DE-0A0B-4E2F-BBC1-6E5A6BBC3BE1}" type="pres">
      <dgm:prSet presAssocID="{35B11B70-7BB4-4405-AC44-23A952B0E533}" presName="descendantText" presStyleLbl="alignAcc1" presStyleIdx="0" presStyleCnt="3" custScaleX="91058" custLinFactNeighborX="-22969" custLinFactNeighborY="6716">
        <dgm:presLayoutVars>
          <dgm:bulletEnabled val="1"/>
        </dgm:presLayoutVars>
      </dgm:prSet>
      <dgm:spPr/>
      <dgm:t>
        <a:bodyPr/>
        <a:lstStyle/>
        <a:p>
          <a:pPr rtl="1"/>
          <a:endParaRPr lang="ar-SA"/>
        </a:p>
      </dgm:t>
    </dgm:pt>
    <dgm:pt modelId="{E4EC1881-C264-4A01-AEDD-6C66CE763131}" type="pres">
      <dgm:prSet presAssocID="{A1B4101D-9F79-4021-862C-AAC5F8220205}" presName="sp" presStyleCnt="0"/>
      <dgm:spPr/>
      <dgm:t>
        <a:bodyPr/>
        <a:lstStyle/>
        <a:p>
          <a:pPr rtl="1"/>
          <a:endParaRPr lang="ar-SA"/>
        </a:p>
      </dgm:t>
    </dgm:pt>
    <dgm:pt modelId="{23724294-22F0-459F-B155-96B2EE7A9A08}" type="pres">
      <dgm:prSet presAssocID="{B87D8EFF-EAB9-4744-A3FA-732B699F74F7}" presName="composite" presStyleCnt="0"/>
      <dgm:spPr/>
      <dgm:t>
        <a:bodyPr/>
        <a:lstStyle/>
        <a:p>
          <a:pPr rtl="1"/>
          <a:endParaRPr lang="ar-SA"/>
        </a:p>
      </dgm:t>
    </dgm:pt>
    <dgm:pt modelId="{F9A46BCB-377C-4D35-AFD3-2D86317DF64D}" type="pres">
      <dgm:prSet presAssocID="{B87D8EFF-EAB9-4744-A3FA-732B699F74F7}" presName="parentText" presStyleLbl="alignNode1" presStyleIdx="1" presStyleCnt="3" custScaleX="138796" custLinFactX="319162" custLinFactNeighborX="400000" custLinFactNeighborY="6671">
        <dgm:presLayoutVars>
          <dgm:chMax val="1"/>
          <dgm:bulletEnabled val="1"/>
        </dgm:presLayoutVars>
      </dgm:prSet>
      <dgm:spPr/>
      <dgm:t>
        <a:bodyPr/>
        <a:lstStyle/>
        <a:p>
          <a:pPr rtl="1"/>
          <a:endParaRPr lang="ar-SA"/>
        </a:p>
      </dgm:t>
    </dgm:pt>
    <dgm:pt modelId="{208E60DE-6CDB-4884-BD6F-00E630F5D5F1}" type="pres">
      <dgm:prSet presAssocID="{B87D8EFF-EAB9-4744-A3FA-732B699F74F7}" presName="descendantText" presStyleLbl="alignAcc1" presStyleIdx="1" presStyleCnt="3" custScaleX="88838" custLinFactNeighborX="-26110" custLinFactNeighborY="17881">
        <dgm:presLayoutVars>
          <dgm:bulletEnabled val="1"/>
        </dgm:presLayoutVars>
      </dgm:prSet>
      <dgm:spPr/>
      <dgm:t>
        <a:bodyPr/>
        <a:lstStyle/>
        <a:p>
          <a:pPr rtl="1"/>
          <a:endParaRPr lang="ar-SA"/>
        </a:p>
      </dgm:t>
    </dgm:pt>
    <dgm:pt modelId="{325517B3-A080-4C27-8D23-BFD335980B3C}" type="pres">
      <dgm:prSet presAssocID="{53D198DA-DF6E-4DEC-B347-8FA00EEE9EF1}" presName="sp" presStyleCnt="0"/>
      <dgm:spPr/>
      <dgm:t>
        <a:bodyPr/>
        <a:lstStyle/>
        <a:p>
          <a:pPr rtl="1"/>
          <a:endParaRPr lang="ar-SA"/>
        </a:p>
      </dgm:t>
    </dgm:pt>
    <dgm:pt modelId="{74A036C5-AFE6-4521-B640-0B09D8995255}" type="pres">
      <dgm:prSet presAssocID="{B0F7D697-47F1-4900-B7CC-0ABCCB66D0B0}" presName="composite" presStyleCnt="0"/>
      <dgm:spPr/>
      <dgm:t>
        <a:bodyPr/>
        <a:lstStyle/>
        <a:p>
          <a:pPr rtl="1"/>
          <a:endParaRPr lang="ar-SA"/>
        </a:p>
      </dgm:t>
    </dgm:pt>
    <dgm:pt modelId="{A99E5870-DC14-4082-9A10-AFC98B2A0833}" type="pres">
      <dgm:prSet presAssocID="{B0F7D697-47F1-4900-B7CC-0ABCCB66D0B0}" presName="parentText" presStyleLbl="alignNode1" presStyleIdx="2" presStyleCnt="3" custScaleX="174902" custLinFactX="326612" custLinFactNeighborX="400000" custLinFactNeighborY="8207">
        <dgm:presLayoutVars>
          <dgm:chMax val="1"/>
          <dgm:bulletEnabled val="1"/>
        </dgm:presLayoutVars>
      </dgm:prSet>
      <dgm:spPr/>
      <dgm:t>
        <a:bodyPr/>
        <a:lstStyle/>
        <a:p>
          <a:pPr rtl="1"/>
          <a:endParaRPr lang="ar-SA"/>
        </a:p>
      </dgm:t>
    </dgm:pt>
    <dgm:pt modelId="{ECB7052D-3F26-4215-9FAD-36B2E4679E8C}" type="pres">
      <dgm:prSet presAssocID="{B0F7D697-47F1-4900-B7CC-0ABCCB66D0B0}" presName="descendantText" presStyleLbl="alignAcc1" presStyleIdx="2" presStyleCnt="3" custScaleX="90241" custLinFactNeighborX="-23184" custLinFactNeighborY="36006">
        <dgm:presLayoutVars>
          <dgm:bulletEnabled val="1"/>
        </dgm:presLayoutVars>
      </dgm:prSet>
      <dgm:spPr/>
      <dgm:t>
        <a:bodyPr/>
        <a:lstStyle/>
        <a:p>
          <a:pPr rtl="1"/>
          <a:endParaRPr lang="ar-SA"/>
        </a:p>
      </dgm:t>
    </dgm:pt>
  </dgm:ptLst>
  <dgm:cxnLst>
    <dgm:cxn modelId="{5FE4DB4F-E34F-4596-A66F-C9F7E1665A95}" type="presOf" srcId="{B0F7D697-47F1-4900-B7CC-0ABCCB66D0B0}" destId="{A99E5870-DC14-4082-9A10-AFC98B2A0833}" srcOrd="0" destOrd="0" presId="urn:microsoft.com/office/officeart/2005/8/layout/chevron2"/>
    <dgm:cxn modelId="{045BA3CA-4FE8-4B2A-AEF2-578C453DA73B}" srcId="{9FE090EF-BEF0-4863-B328-53940AD4D454}" destId="{B0F7D697-47F1-4900-B7CC-0ABCCB66D0B0}" srcOrd="2" destOrd="0" parTransId="{926A80AC-6F84-4E7E-9BE1-C0E1C128A8E7}" sibTransId="{F6FA14F4-2485-4AED-A9A8-A22D87B4B802}"/>
    <dgm:cxn modelId="{6DAECCE1-5C47-48E6-9A73-E665FD03DAC7}" srcId="{B0F7D697-47F1-4900-B7CC-0ABCCB66D0B0}" destId="{3DF2EA2E-0CA0-4E4F-8C87-F1F6F403CA3B}" srcOrd="0" destOrd="0" parTransId="{FFF2401B-F46A-45A6-8F37-F216F1F59149}" sibTransId="{DDCE7B1E-EBBB-4842-BEA3-2A1CC91A0E3D}"/>
    <dgm:cxn modelId="{E6B5A22C-91E7-4227-BF32-924686A6A878}" type="presOf" srcId="{9FE090EF-BEF0-4863-B328-53940AD4D454}" destId="{8BEAA8E2-061B-47D8-94CC-189E21FE8CB8}" srcOrd="0" destOrd="0" presId="urn:microsoft.com/office/officeart/2005/8/layout/chevron2"/>
    <dgm:cxn modelId="{2753C307-CC17-44FB-A159-F3490E48CCCB}" srcId="{35B11B70-7BB4-4405-AC44-23A952B0E533}" destId="{E8EFBFED-8C3B-4DFE-B710-B8E513CD9AA7}" srcOrd="0" destOrd="0" parTransId="{554154BC-11BB-46D7-88BE-00D1E6C0909C}" sibTransId="{345A6D84-BB67-41EF-A116-009A834B21F5}"/>
    <dgm:cxn modelId="{8A7E589F-311C-4B6B-99EA-D0CDF6734104}" type="presOf" srcId="{3DF2EA2E-0CA0-4E4F-8C87-F1F6F403CA3B}" destId="{ECB7052D-3F26-4215-9FAD-36B2E4679E8C}" srcOrd="0" destOrd="0" presId="urn:microsoft.com/office/officeart/2005/8/layout/chevron2"/>
    <dgm:cxn modelId="{E4A4B97C-8087-4EA2-8FC2-77396513595F}" type="presOf" srcId="{E8EFBFED-8C3B-4DFE-B710-B8E513CD9AA7}" destId="{438472DE-0A0B-4E2F-BBC1-6E5A6BBC3BE1}" srcOrd="0" destOrd="0" presId="urn:microsoft.com/office/officeart/2005/8/layout/chevron2"/>
    <dgm:cxn modelId="{75006956-B742-47EC-8FDA-73F1E7C5A2B0}" srcId="{9FE090EF-BEF0-4863-B328-53940AD4D454}" destId="{B87D8EFF-EAB9-4744-A3FA-732B699F74F7}" srcOrd="1" destOrd="0" parTransId="{00B7CA14-DC5E-4F2E-B6BA-604C93AEC6EA}" sibTransId="{53D198DA-DF6E-4DEC-B347-8FA00EEE9EF1}"/>
    <dgm:cxn modelId="{B29F65A2-34EB-4C52-A831-F74482196366}" type="presOf" srcId="{4F7B065B-63F8-47D4-A621-7CD0A6A42AFE}" destId="{208E60DE-6CDB-4884-BD6F-00E630F5D5F1}" srcOrd="0" destOrd="0" presId="urn:microsoft.com/office/officeart/2005/8/layout/chevron2"/>
    <dgm:cxn modelId="{49C0DFDC-49AB-4401-87F1-CD43C8DD1974}" type="presOf" srcId="{35B11B70-7BB4-4405-AC44-23A952B0E533}" destId="{E0AF3AA8-5970-47C0-98D3-C7D1B22E42C1}" srcOrd="0" destOrd="0" presId="urn:microsoft.com/office/officeart/2005/8/layout/chevron2"/>
    <dgm:cxn modelId="{60A4D7D2-B6BA-40D9-A827-EC60D8427759}" srcId="{B87D8EFF-EAB9-4744-A3FA-732B699F74F7}" destId="{4F7B065B-63F8-47D4-A621-7CD0A6A42AFE}" srcOrd="0" destOrd="0" parTransId="{5B66AAFC-83ED-4642-9A6F-E01FB849993B}" sibTransId="{CD3F3ADB-0EB2-481A-B467-3E94DD3D07C1}"/>
    <dgm:cxn modelId="{BCFDD114-2854-4EBF-AD66-D729D64DAB46}" srcId="{9FE090EF-BEF0-4863-B328-53940AD4D454}" destId="{35B11B70-7BB4-4405-AC44-23A952B0E533}" srcOrd="0" destOrd="0" parTransId="{81CEB5BF-4EAE-4503-9080-7FEFF819FF7D}" sibTransId="{A1B4101D-9F79-4021-862C-AAC5F8220205}"/>
    <dgm:cxn modelId="{075D4BCB-BF0A-45A9-8ED6-0012177BA9A3}" type="presOf" srcId="{B87D8EFF-EAB9-4744-A3FA-732B699F74F7}" destId="{F9A46BCB-377C-4D35-AFD3-2D86317DF64D}" srcOrd="0" destOrd="0" presId="urn:microsoft.com/office/officeart/2005/8/layout/chevron2"/>
    <dgm:cxn modelId="{AC9596CD-E517-4483-B56C-863E8C08A47F}" type="presParOf" srcId="{8BEAA8E2-061B-47D8-94CC-189E21FE8CB8}" destId="{A09BB3C9-7244-4E25-B269-98540316BAB5}" srcOrd="0" destOrd="0" presId="urn:microsoft.com/office/officeart/2005/8/layout/chevron2"/>
    <dgm:cxn modelId="{DE5C3524-B7C8-4386-AB62-A1EEE31675CD}" type="presParOf" srcId="{A09BB3C9-7244-4E25-B269-98540316BAB5}" destId="{E0AF3AA8-5970-47C0-98D3-C7D1B22E42C1}" srcOrd="0" destOrd="0" presId="urn:microsoft.com/office/officeart/2005/8/layout/chevron2"/>
    <dgm:cxn modelId="{6BFA4F97-DF47-4EF5-AB78-4D2204042CD7}" type="presParOf" srcId="{A09BB3C9-7244-4E25-B269-98540316BAB5}" destId="{438472DE-0A0B-4E2F-BBC1-6E5A6BBC3BE1}" srcOrd="1" destOrd="0" presId="urn:microsoft.com/office/officeart/2005/8/layout/chevron2"/>
    <dgm:cxn modelId="{01C97433-A7E7-41D6-9AA1-2F7F9A6124A5}" type="presParOf" srcId="{8BEAA8E2-061B-47D8-94CC-189E21FE8CB8}" destId="{E4EC1881-C264-4A01-AEDD-6C66CE763131}" srcOrd="1" destOrd="0" presId="urn:microsoft.com/office/officeart/2005/8/layout/chevron2"/>
    <dgm:cxn modelId="{324265E6-B56B-4B3A-AF10-70C29418CE6F}" type="presParOf" srcId="{8BEAA8E2-061B-47D8-94CC-189E21FE8CB8}" destId="{23724294-22F0-459F-B155-96B2EE7A9A08}" srcOrd="2" destOrd="0" presId="urn:microsoft.com/office/officeart/2005/8/layout/chevron2"/>
    <dgm:cxn modelId="{89DB5DCB-01D2-4CB3-BF86-82BD81CBE3B1}" type="presParOf" srcId="{23724294-22F0-459F-B155-96B2EE7A9A08}" destId="{F9A46BCB-377C-4D35-AFD3-2D86317DF64D}" srcOrd="0" destOrd="0" presId="urn:microsoft.com/office/officeart/2005/8/layout/chevron2"/>
    <dgm:cxn modelId="{36A9F0C7-811A-48DC-9783-2B8640B5F40E}" type="presParOf" srcId="{23724294-22F0-459F-B155-96B2EE7A9A08}" destId="{208E60DE-6CDB-4884-BD6F-00E630F5D5F1}" srcOrd="1" destOrd="0" presId="urn:microsoft.com/office/officeart/2005/8/layout/chevron2"/>
    <dgm:cxn modelId="{4E34105D-DE0E-4745-B17D-0A53FF9A3318}" type="presParOf" srcId="{8BEAA8E2-061B-47D8-94CC-189E21FE8CB8}" destId="{325517B3-A080-4C27-8D23-BFD335980B3C}" srcOrd="3" destOrd="0" presId="urn:microsoft.com/office/officeart/2005/8/layout/chevron2"/>
    <dgm:cxn modelId="{E54AEC4C-B8B4-4541-A3D8-E1C8EA5949E2}" type="presParOf" srcId="{8BEAA8E2-061B-47D8-94CC-189E21FE8CB8}" destId="{74A036C5-AFE6-4521-B640-0B09D8995255}" srcOrd="4" destOrd="0" presId="urn:microsoft.com/office/officeart/2005/8/layout/chevron2"/>
    <dgm:cxn modelId="{EC1B8DCD-AD09-4C6B-9B3E-9AC7E9BE3BC2}" type="presParOf" srcId="{74A036C5-AFE6-4521-B640-0B09D8995255}" destId="{A99E5870-DC14-4082-9A10-AFC98B2A0833}" srcOrd="0" destOrd="0" presId="urn:microsoft.com/office/officeart/2005/8/layout/chevron2"/>
    <dgm:cxn modelId="{02E6A5FB-780C-46B7-A81B-850AD352E44B}" type="presParOf" srcId="{74A036C5-AFE6-4521-B640-0B09D8995255}" destId="{ECB7052D-3F26-4215-9FAD-36B2E4679E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3B896-A3E1-450C-82D9-3E2171C34A6C}" type="doc">
      <dgm:prSet loTypeId="urn:microsoft.com/office/officeart/2005/8/layout/vList3#1" loCatId="list" qsTypeId="urn:microsoft.com/office/officeart/2005/8/quickstyle/3d9" qsCatId="3D" csTypeId="urn:microsoft.com/office/officeart/2005/8/colors/colorful1" csCatId="colorful" phldr="1"/>
      <dgm:spPr/>
    </dgm:pt>
    <dgm:pt modelId="{68A979D8-17A3-461D-9E5C-DDBD2D08D919}">
      <dgm:prSet phldrT="[نص]" custT="1"/>
      <dgm:spPr/>
      <dgm:t>
        <a:bodyPr/>
        <a:lstStyle/>
        <a:p>
          <a:pPr rtl="1"/>
          <a:r>
            <a:rPr lang="ar-SA" sz="4800" b="1" dirty="0" smtClean="0">
              <a:solidFill>
                <a:schemeClr val="tx1"/>
              </a:solidFill>
            </a:rPr>
            <a:t>النضج</a:t>
          </a:r>
          <a:endParaRPr lang="ar-SA" sz="4800" b="1" dirty="0">
            <a:solidFill>
              <a:schemeClr val="tx1"/>
            </a:solidFill>
          </a:endParaRPr>
        </a:p>
      </dgm:t>
    </dgm:pt>
    <dgm:pt modelId="{55A2C03C-D6D1-4AB8-8E33-B2B61DDBC4A4}" type="parTrans" cxnId="{C5CF981A-0D00-414E-8044-242AFD129428}">
      <dgm:prSet/>
      <dgm:spPr/>
      <dgm:t>
        <a:bodyPr/>
        <a:lstStyle/>
        <a:p>
          <a:pPr rtl="1"/>
          <a:endParaRPr lang="ar-SA" sz="4800">
            <a:solidFill>
              <a:schemeClr val="tx1"/>
            </a:solidFill>
          </a:endParaRPr>
        </a:p>
      </dgm:t>
    </dgm:pt>
    <dgm:pt modelId="{EBB74E5F-7DB7-45EC-BDC3-D8EF1815E7EB}" type="sibTrans" cxnId="{C5CF981A-0D00-414E-8044-242AFD129428}">
      <dgm:prSet/>
      <dgm:spPr/>
      <dgm:t>
        <a:bodyPr/>
        <a:lstStyle/>
        <a:p>
          <a:pPr rtl="1"/>
          <a:endParaRPr lang="ar-SA" sz="4800">
            <a:solidFill>
              <a:schemeClr val="tx1"/>
            </a:solidFill>
          </a:endParaRPr>
        </a:p>
      </dgm:t>
    </dgm:pt>
    <dgm:pt modelId="{4D495737-0E07-4D0E-9ED1-4240628C04D3}">
      <dgm:prSet phldrT="[نص]" custT="1"/>
      <dgm:spPr/>
      <dgm:t>
        <a:bodyPr/>
        <a:lstStyle/>
        <a:p>
          <a:pPr rtl="1"/>
          <a:r>
            <a:rPr lang="ar-SA" sz="4800" b="1" smtClean="0">
              <a:solidFill>
                <a:schemeClr val="tx1"/>
              </a:solidFill>
            </a:rPr>
            <a:t>الممارسة</a:t>
          </a:r>
          <a:endParaRPr lang="ar-SA" sz="4800" b="1" dirty="0">
            <a:solidFill>
              <a:schemeClr val="tx1"/>
            </a:solidFill>
          </a:endParaRPr>
        </a:p>
      </dgm:t>
    </dgm:pt>
    <dgm:pt modelId="{A38115D1-F525-4B92-A4C4-A527C4DDF9A2}" type="parTrans" cxnId="{347704BC-7680-4929-9868-2D0205BB144B}">
      <dgm:prSet/>
      <dgm:spPr/>
      <dgm:t>
        <a:bodyPr/>
        <a:lstStyle/>
        <a:p>
          <a:pPr rtl="1"/>
          <a:endParaRPr lang="ar-SA" sz="4800">
            <a:solidFill>
              <a:schemeClr val="tx1"/>
            </a:solidFill>
          </a:endParaRPr>
        </a:p>
      </dgm:t>
    </dgm:pt>
    <dgm:pt modelId="{8E4553F3-D9C1-4EC5-8543-1CDFA2820763}" type="sibTrans" cxnId="{347704BC-7680-4929-9868-2D0205BB144B}">
      <dgm:prSet/>
      <dgm:spPr/>
      <dgm:t>
        <a:bodyPr/>
        <a:lstStyle/>
        <a:p>
          <a:pPr rtl="1"/>
          <a:endParaRPr lang="ar-SA" sz="4800">
            <a:solidFill>
              <a:schemeClr val="tx1"/>
            </a:solidFill>
          </a:endParaRPr>
        </a:p>
      </dgm:t>
    </dgm:pt>
    <dgm:pt modelId="{459D4B1C-229C-41E8-9BF0-62287BC5256E}">
      <dgm:prSet phldrT="[نص]" custT="1"/>
      <dgm:spPr/>
      <dgm:t>
        <a:bodyPr/>
        <a:lstStyle/>
        <a:p>
          <a:pPr rtl="1"/>
          <a:r>
            <a:rPr lang="ar-SA" sz="4800" b="1" smtClean="0">
              <a:solidFill>
                <a:schemeClr val="tx1"/>
              </a:solidFill>
            </a:rPr>
            <a:t>الدافعية</a:t>
          </a:r>
          <a:endParaRPr lang="ar-SA" sz="4800" b="1" dirty="0">
            <a:solidFill>
              <a:schemeClr val="tx1"/>
            </a:solidFill>
          </a:endParaRPr>
        </a:p>
      </dgm:t>
    </dgm:pt>
    <dgm:pt modelId="{9E39B629-7E44-4F35-B5EE-2859C6C3E178}" type="parTrans" cxnId="{87A3A80C-8D94-41F7-A5D7-82FD8DC4D2CD}">
      <dgm:prSet/>
      <dgm:spPr/>
      <dgm:t>
        <a:bodyPr/>
        <a:lstStyle/>
        <a:p>
          <a:pPr rtl="1"/>
          <a:endParaRPr lang="ar-SA" sz="4800">
            <a:solidFill>
              <a:schemeClr val="tx1"/>
            </a:solidFill>
          </a:endParaRPr>
        </a:p>
      </dgm:t>
    </dgm:pt>
    <dgm:pt modelId="{15F1742F-7BC9-4241-A3ED-7BD84130E738}" type="sibTrans" cxnId="{87A3A80C-8D94-41F7-A5D7-82FD8DC4D2CD}">
      <dgm:prSet/>
      <dgm:spPr/>
      <dgm:t>
        <a:bodyPr/>
        <a:lstStyle/>
        <a:p>
          <a:pPr rtl="1"/>
          <a:endParaRPr lang="ar-SA" sz="4800">
            <a:solidFill>
              <a:schemeClr val="tx1"/>
            </a:solidFill>
          </a:endParaRPr>
        </a:p>
      </dgm:t>
    </dgm:pt>
    <dgm:pt modelId="{205FC9CA-B0DC-4CC5-A5C6-3EF61030B7B1}" type="pres">
      <dgm:prSet presAssocID="{E863B896-A3E1-450C-82D9-3E2171C34A6C}" presName="linearFlow" presStyleCnt="0">
        <dgm:presLayoutVars>
          <dgm:dir/>
          <dgm:resizeHandles val="exact"/>
        </dgm:presLayoutVars>
      </dgm:prSet>
      <dgm:spPr/>
    </dgm:pt>
    <dgm:pt modelId="{F22D5FFE-3CD8-4609-9AE1-6C668F9FCC4D}" type="pres">
      <dgm:prSet presAssocID="{68A979D8-17A3-461D-9E5C-DDBD2D08D919}" presName="composite" presStyleCnt="0"/>
      <dgm:spPr/>
    </dgm:pt>
    <dgm:pt modelId="{01C184FB-DE89-4A17-8A1D-5D4E77521F4C}" type="pres">
      <dgm:prSet presAssocID="{68A979D8-17A3-461D-9E5C-DDBD2D08D919}" presName="imgShp" presStyleLbl="fgImgPlace1" presStyleIdx="0" presStyleCnt="3"/>
      <dgm:spPr/>
    </dgm:pt>
    <dgm:pt modelId="{81240FD4-7A60-4AD4-9230-17740F3F5E9A}" type="pres">
      <dgm:prSet presAssocID="{68A979D8-17A3-461D-9E5C-DDBD2D08D919}" presName="txShp" presStyleLbl="node1" presStyleIdx="0" presStyleCnt="3" custLinFactNeighborX="10501" custLinFactNeighborY="5240">
        <dgm:presLayoutVars>
          <dgm:bulletEnabled val="1"/>
        </dgm:presLayoutVars>
      </dgm:prSet>
      <dgm:spPr/>
      <dgm:t>
        <a:bodyPr/>
        <a:lstStyle/>
        <a:p>
          <a:pPr rtl="1"/>
          <a:endParaRPr lang="ar-SA"/>
        </a:p>
      </dgm:t>
    </dgm:pt>
    <dgm:pt modelId="{2BBB68FB-A04E-4C9B-94BC-92580350B783}" type="pres">
      <dgm:prSet presAssocID="{EBB74E5F-7DB7-45EC-BDC3-D8EF1815E7EB}" presName="spacing" presStyleCnt="0"/>
      <dgm:spPr/>
    </dgm:pt>
    <dgm:pt modelId="{40A6AC0A-286F-43E4-818D-CFD9FEC58E4C}" type="pres">
      <dgm:prSet presAssocID="{4D495737-0E07-4D0E-9ED1-4240628C04D3}" presName="composite" presStyleCnt="0"/>
      <dgm:spPr/>
    </dgm:pt>
    <dgm:pt modelId="{6E12CEEB-C6CE-4445-A580-4782C426DB9C}" type="pres">
      <dgm:prSet presAssocID="{4D495737-0E07-4D0E-9ED1-4240628C04D3}" presName="imgShp" presStyleLbl="fgImgPlace1" presStyleIdx="1" presStyleCnt="3"/>
      <dgm:spPr/>
    </dgm:pt>
    <dgm:pt modelId="{D2E961AC-BE2B-4029-8DF0-04CE82220E05}" type="pres">
      <dgm:prSet presAssocID="{4D495737-0E07-4D0E-9ED1-4240628C04D3}" presName="txShp" presStyleLbl="node1" presStyleIdx="1" presStyleCnt="3" custLinFactY="32687" custLinFactNeighborX="10501" custLinFactNeighborY="100000">
        <dgm:presLayoutVars>
          <dgm:bulletEnabled val="1"/>
        </dgm:presLayoutVars>
      </dgm:prSet>
      <dgm:spPr/>
      <dgm:t>
        <a:bodyPr/>
        <a:lstStyle/>
        <a:p>
          <a:pPr rtl="1"/>
          <a:endParaRPr lang="ar-SA"/>
        </a:p>
      </dgm:t>
    </dgm:pt>
    <dgm:pt modelId="{295FCE7F-4B91-41FD-AFA5-528B5BF32D87}" type="pres">
      <dgm:prSet presAssocID="{8E4553F3-D9C1-4EC5-8543-1CDFA2820763}" presName="spacing" presStyleCnt="0"/>
      <dgm:spPr/>
    </dgm:pt>
    <dgm:pt modelId="{F6DBCE4F-BA40-4465-B71B-8357F87E6B7B}" type="pres">
      <dgm:prSet presAssocID="{459D4B1C-229C-41E8-9BF0-62287BC5256E}" presName="composite" presStyleCnt="0"/>
      <dgm:spPr/>
    </dgm:pt>
    <dgm:pt modelId="{DDF6B05F-7AF2-4424-B345-D17770449BD0}" type="pres">
      <dgm:prSet presAssocID="{459D4B1C-229C-41E8-9BF0-62287BC5256E}" presName="imgShp" presStyleLbl="fgImgPlace1" presStyleIdx="2" presStyleCnt="3"/>
      <dgm:spPr/>
    </dgm:pt>
    <dgm:pt modelId="{DA111582-C3DF-47E5-BF42-A609042A617B}" type="pres">
      <dgm:prSet presAssocID="{459D4B1C-229C-41E8-9BF0-62287BC5256E}" presName="txShp" presStyleLbl="node1" presStyleIdx="2" presStyleCnt="3" custLinFactY="-23584" custLinFactNeighborX="10501" custLinFactNeighborY="-100000">
        <dgm:presLayoutVars>
          <dgm:bulletEnabled val="1"/>
        </dgm:presLayoutVars>
      </dgm:prSet>
      <dgm:spPr/>
      <dgm:t>
        <a:bodyPr/>
        <a:lstStyle/>
        <a:p>
          <a:pPr rtl="1"/>
          <a:endParaRPr lang="ar-SA"/>
        </a:p>
      </dgm:t>
    </dgm:pt>
  </dgm:ptLst>
  <dgm:cxnLst>
    <dgm:cxn modelId="{C5CF981A-0D00-414E-8044-242AFD129428}" srcId="{E863B896-A3E1-450C-82D9-3E2171C34A6C}" destId="{68A979D8-17A3-461D-9E5C-DDBD2D08D919}" srcOrd="0" destOrd="0" parTransId="{55A2C03C-D6D1-4AB8-8E33-B2B61DDBC4A4}" sibTransId="{EBB74E5F-7DB7-45EC-BDC3-D8EF1815E7EB}"/>
    <dgm:cxn modelId="{87A3A80C-8D94-41F7-A5D7-82FD8DC4D2CD}" srcId="{E863B896-A3E1-450C-82D9-3E2171C34A6C}" destId="{459D4B1C-229C-41E8-9BF0-62287BC5256E}" srcOrd="2" destOrd="0" parTransId="{9E39B629-7E44-4F35-B5EE-2859C6C3E178}" sibTransId="{15F1742F-7BC9-4241-A3ED-7BD84130E738}"/>
    <dgm:cxn modelId="{4DD5B1E5-D961-4582-AF30-5D45B440049E}" type="presOf" srcId="{68A979D8-17A3-461D-9E5C-DDBD2D08D919}" destId="{81240FD4-7A60-4AD4-9230-17740F3F5E9A}" srcOrd="0" destOrd="0" presId="urn:microsoft.com/office/officeart/2005/8/layout/vList3#1"/>
    <dgm:cxn modelId="{347704BC-7680-4929-9868-2D0205BB144B}" srcId="{E863B896-A3E1-450C-82D9-3E2171C34A6C}" destId="{4D495737-0E07-4D0E-9ED1-4240628C04D3}" srcOrd="1" destOrd="0" parTransId="{A38115D1-F525-4B92-A4C4-A527C4DDF9A2}" sibTransId="{8E4553F3-D9C1-4EC5-8543-1CDFA2820763}"/>
    <dgm:cxn modelId="{D1C55476-5A83-46A9-80B7-6392A30CD366}" type="presOf" srcId="{E863B896-A3E1-450C-82D9-3E2171C34A6C}" destId="{205FC9CA-B0DC-4CC5-A5C6-3EF61030B7B1}" srcOrd="0" destOrd="0" presId="urn:microsoft.com/office/officeart/2005/8/layout/vList3#1"/>
    <dgm:cxn modelId="{4DBC7D92-BCF7-4A1B-ACF2-D853F34B7D79}" type="presOf" srcId="{459D4B1C-229C-41E8-9BF0-62287BC5256E}" destId="{DA111582-C3DF-47E5-BF42-A609042A617B}" srcOrd="0" destOrd="0" presId="urn:microsoft.com/office/officeart/2005/8/layout/vList3#1"/>
    <dgm:cxn modelId="{2DEC3462-8557-4FC7-A7F9-FBA3600EB4E0}" type="presOf" srcId="{4D495737-0E07-4D0E-9ED1-4240628C04D3}" destId="{D2E961AC-BE2B-4029-8DF0-04CE82220E05}" srcOrd="0" destOrd="0" presId="urn:microsoft.com/office/officeart/2005/8/layout/vList3#1"/>
    <dgm:cxn modelId="{952EB722-C429-4999-866A-1EDE2A9743B6}" type="presParOf" srcId="{205FC9CA-B0DC-4CC5-A5C6-3EF61030B7B1}" destId="{F22D5FFE-3CD8-4609-9AE1-6C668F9FCC4D}" srcOrd="0" destOrd="0" presId="urn:microsoft.com/office/officeart/2005/8/layout/vList3#1"/>
    <dgm:cxn modelId="{77CE6144-D9C4-4318-BCD9-687696005FB9}" type="presParOf" srcId="{F22D5FFE-3CD8-4609-9AE1-6C668F9FCC4D}" destId="{01C184FB-DE89-4A17-8A1D-5D4E77521F4C}" srcOrd="0" destOrd="0" presId="urn:microsoft.com/office/officeart/2005/8/layout/vList3#1"/>
    <dgm:cxn modelId="{93000B54-A3E3-49D4-AA47-B33C05622312}" type="presParOf" srcId="{F22D5FFE-3CD8-4609-9AE1-6C668F9FCC4D}" destId="{81240FD4-7A60-4AD4-9230-17740F3F5E9A}" srcOrd="1" destOrd="0" presId="urn:microsoft.com/office/officeart/2005/8/layout/vList3#1"/>
    <dgm:cxn modelId="{F4331F33-4478-493A-A82E-66E1C7B6CF06}" type="presParOf" srcId="{205FC9CA-B0DC-4CC5-A5C6-3EF61030B7B1}" destId="{2BBB68FB-A04E-4C9B-94BC-92580350B783}" srcOrd="1" destOrd="0" presId="urn:microsoft.com/office/officeart/2005/8/layout/vList3#1"/>
    <dgm:cxn modelId="{922827B9-7556-471A-9EF1-9B1CA9458976}" type="presParOf" srcId="{205FC9CA-B0DC-4CC5-A5C6-3EF61030B7B1}" destId="{40A6AC0A-286F-43E4-818D-CFD9FEC58E4C}" srcOrd="2" destOrd="0" presId="urn:microsoft.com/office/officeart/2005/8/layout/vList3#1"/>
    <dgm:cxn modelId="{C9FD66E3-5FBC-438A-B6EC-4AD28A08B977}" type="presParOf" srcId="{40A6AC0A-286F-43E4-818D-CFD9FEC58E4C}" destId="{6E12CEEB-C6CE-4445-A580-4782C426DB9C}" srcOrd="0" destOrd="0" presId="urn:microsoft.com/office/officeart/2005/8/layout/vList3#1"/>
    <dgm:cxn modelId="{EC17E0AB-39CF-4A37-8B1C-AEA87DAF374C}" type="presParOf" srcId="{40A6AC0A-286F-43E4-818D-CFD9FEC58E4C}" destId="{D2E961AC-BE2B-4029-8DF0-04CE82220E05}" srcOrd="1" destOrd="0" presId="urn:microsoft.com/office/officeart/2005/8/layout/vList3#1"/>
    <dgm:cxn modelId="{7D6592F8-0EA6-4CE1-803F-F1BFF29932A8}" type="presParOf" srcId="{205FC9CA-B0DC-4CC5-A5C6-3EF61030B7B1}" destId="{295FCE7F-4B91-41FD-AFA5-528B5BF32D87}" srcOrd="3" destOrd="0" presId="urn:microsoft.com/office/officeart/2005/8/layout/vList3#1"/>
    <dgm:cxn modelId="{62DA31D0-C8A9-47BD-90DE-149962D9D8C7}" type="presParOf" srcId="{205FC9CA-B0DC-4CC5-A5C6-3EF61030B7B1}" destId="{F6DBCE4F-BA40-4465-B71B-8357F87E6B7B}" srcOrd="4" destOrd="0" presId="urn:microsoft.com/office/officeart/2005/8/layout/vList3#1"/>
    <dgm:cxn modelId="{7CE41071-43DC-4960-908C-14A3A7ABCB1F}" type="presParOf" srcId="{F6DBCE4F-BA40-4465-B71B-8357F87E6B7B}" destId="{DDF6B05F-7AF2-4424-B345-D17770449BD0}" srcOrd="0" destOrd="0" presId="urn:microsoft.com/office/officeart/2005/8/layout/vList3#1"/>
    <dgm:cxn modelId="{213B9BF8-7CBB-43D8-AE96-06969AF6C8F1}" type="presParOf" srcId="{F6DBCE4F-BA40-4465-B71B-8357F87E6B7B}" destId="{DA111582-C3DF-47E5-BF42-A609042A617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F0BACA-0A6F-4BCC-ADCC-48F71A7901F7}" type="doc">
      <dgm:prSet loTypeId="urn:microsoft.com/office/officeart/2005/8/layout/hierarchy1" loCatId="hierarchy" qsTypeId="urn:microsoft.com/office/officeart/2005/8/quickstyle/3d2" qsCatId="3D" csTypeId="urn:microsoft.com/office/officeart/2005/8/colors/colorful2" csCatId="colorful" phldr="1"/>
      <dgm:spPr/>
      <dgm:t>
        <a:bodyPr/>
        <a:lstStyle/>
        <a:p>
          <a:pPr rtl="1"/>
          <a:endParaRPr lang="ar-SA"/>
        </a:p>
      </dgm:t>
    </dgm:pt>
    <dgm:pt modelId="{DDFB32D3-4FD7-46D3-A001-BC7BC6B449EF}">
      <dgm:prSet phldrT="[نص]" custT="1"/>
      <dgm:spPr/>
      <dgm:t>
        <a:bodyPr/>
        <a:lstStyle/>
        <a:p>
          <a:pPr rtl="1"/>
          <a:r>
            <a:rPr lang="ar-SA" sz="3200" b="1" dirty="0" smtClean="0"/>
            <a:t>الدوافع</a:t>
          </a:r>
          <a:endParaRPr lang="ar-SA" sz="3200" b="1" dirty="0"/>
        </a:p>
      </dgm:t>
    </dgm:pt>
    <dgm:pt modelId="{ED3F968E-5B20-4EB6-ACBB-71A285ACE0E5}" type="parTrans" cxnId="{ED2EDBE8-B73A-4346-92FC-01E59194C09B}">
      <dgm:prSet/>
      <dgm:spPr/>
      <dgm:t>
        <a:bodyPr/>
        <a:lstStyle/>
        <a:p>
          <a:pPr rtl="1"/>
          <a:endParaRPr lang="ar-SA" sz="3200" b="1">
            <a:solidFill>
              <a:srgbClr val="0070C0"/>
            </a:solidFill>
          </a:endParaRPr>
        </a:p>
      </dgm:t>
    </dgm:pt>
    <dgm:pt modelId="{2032D5F6-BDC4-4A54-BAF2-F74AFFD3439A}" type="sibTrans" cxnId="{ED2EDBE8-B73A-4346-92FC-01E59194C09B}">
      <dgm:prSet/>
      <dgm:spPr/>
      <dgm:t>
        <a:bodyPr/>
        <a:lstStyle/>
        <a:p>
          <a:pPr rtl="1"/>
          <a:endParaRPr lang="ar-SA" sz="3200" b="1">
            <a:solidFill>
              <a:srgbClr val="0070C0"/>
            </a:solidFill>
          </a:endParaRPr>
        </a:p>
      </dgm:t>
    </dgm:pt>
    <dgm:pt modelId="{AFDE4E2F-762D-497B-9EF1-D2E6701E9CC2}">
      <dgm:prSet phldrT="[نص]" custT="1"/>
      <dgm:spPr/>
      <dgm:t>
        <a:bodyPr/>
        <a:lstStyle/>
        <a:p>
          <a:pPr rtl="1"/>
          <a:r>
            <a:rPr lang="ar-SA" sz="3200" b="1" dirty="0" smtClean="0"/>
            <a:t>دوافع  اولية</a:t>
          </a:r>
          <a:endParaRPr lang="ar-SA" sz="3200" b="1" dirty="0"/>
        </a:p>
      </dgm:t>
    </dgm:pt>
    <dgm:pt modelId="{3FFF91C1-A486-4C0A-90C3-CDC5AA6C3129}" type="parTrans" cxnId="{67E4326C-B46D-4CDA-B520-A7EB3824AA40}">
      <dgm:prSet/>
      <dgm:spPr>
        <a:ln>
          <a:solidFill>
            <a:schemeClr val="accent1"/>
          </a:solidFill>
        </a:ln>
      </dgm:spPr>
      <dgm:t>
        <a:bodyPr/>
        <a:lstStyle/>
        <a:p>
          <a:pPr rtl="1"/>
          <a:endParaRPr lang="ar-SA" sz="3200" b="1">
            <a:solidFill>
              <a:srgbClr val="0070C0"/>
            </a:solidFill>
          </a:endParaRPr>
        </a:p>
      </dgm:t>
    </dgm:pt>
    <dgm:pt modelId="{649A3BF7-9831-4B58-ADB3-BEFEE93B12D0}" type="sibTrans" cxnId="{67E4326C-B46D-4CDA-B520-A7EB3824AA40}">
      <dgm:prSet/>
      <dgm:spPr/>
      <dgm:t>
        <a:bodyPr/>
        <a:lstStyle/>
        <a:p>
          <a:pPr rtl="1"/>
          <a:endParaRPr lang="ar-SA" sz="3200" b="1">
            <a:solidFill>
              <a:srgbClr val="0070C0"/>
            </a:solidFill>
          </a:endParaRPr>
        </a:p>
      </dgm:t>
    </dgm:pt>
    <dgm:pt modelId="{BBB7A49E-9FE6-4FD4-B684-7D182619608E}">
      <dgm:prSet custT="1"/>
      <dgm:spPr/>
      <dgm:t>
        <a:bodyPr/>
        <a:lstStyle/>
        <a:p>
          <a:pPr rtl="1"/>
          <a:r>
            <a:rPr lang="ar-SA" sz="3200" b="1" dirty="0" smtClean="0"/>
            <a:t>دوافع ثانوية</a:t>
          </a:r>
          <a:endParaRPr lang="ar-SA" sz="3200" b="1" dirty="0"/>
        </a:p>
      </dgm:t>
    </dgm:pt>
    <dgm:pt modelId="{0E893F6B-D316-49AF-B0A4-39018F7A3799}" type="parTrans" cxnId="{1B438429-4879-46D5-8B52-0EA9E6884527}">
      <dgm:prSet/>
      <dgm:spPr>
        <a:ln>
          <a:solidFill>
            <a:schemeClr val="accent1"/>
          </a:solidFill>
        </a:ln>
      </dgm:spPr>
      <dgm:t>
        <a:bodyPr/>
        <a:lstStyle/>
        <a:p>
          <a:pPr rtl="1"/>
          <a:endParaRPr lang="ar-SA" sz="3200" b="1">
            <a:solidFill>
              <a:srgbClr val="0070C0"/>
            </a:solidFill>
          </a:endParaRPr>
        </a:p>
      </dgm:t>
    </dgm:pt>
    <dgm:pt modelId="{7251148E-A858-4818-8F45-8990446B17B7}" type="sibTrans" cxnId="{1B438429-4879-46D5-8B52-0EA9E6884527}">
      <dgm:prSet/>
      <dgm:spPr/>
      <dgm:t>
        <a:bodyPr/>
        <a:lstStyle/>
        <a:p>
          <a:pPr rtl="1"/>
          <a:endParaRPr lang="ar-SA" sz="3200" b="1">
            <a:solidFill>
              <a:srgbClr val="0070C0"/>
            </a:solidFill>
          </a:endParaRPr>
        </a:p>
      </dgm:t>
    </dgm:pt>
    <dgm:pt modelId="{6366B3C4-5082-4B5A-9D00-B9F166235185}" type="pres">
      <dgm:prSet presAssocID="{9DF0BACA-0A6F-4BCC-ADCC-48F71A7901F7}" presName="hierChild1" presStyleCnt="0">
        <dgm:presLayoutVars>
          <dgm:chPref val="1"/>
          <dgm:dir/>
          <dgm:animOne val="branch"/>
          <dgm:animLvl val="lvl"/>
          <dgm:resizeHandles/>
        </dgm:presLayoutVars>
      </dgm:prSet>
      <dgm:spPr/>
      <dgm:t>
        <a:bodyPr/>
        <a:lstStyle/>
        <a:p>
          <a:pPr rtl="1"/>
          <a:endParaRPr lang="ar-SA"/>
        </a:p>
      </dgm:t>
    </dgm:pt>
    <dgm:pt modelId="{7F06851A-4BD3-4B16-88D0-8EE4049926E1}" type="pres">
      <dgm:prSet presAssocID="{DDFB32D3-4FD7-46D3-A001-BC7BC6B449EF}" presName="hierRoot1" presStyleCnt="0"/>
      <dgm:spPr/>
    </dgm:pt>
    <dgm:pt modelId="{47710BB3-6AA4-4D25-B777-30AEC98F07DC}" type="pres">
      <dgm:prSet presAssocID="{DDFB32D3-4FD7-46D3-A001-BC7BC6B449EF}" presName="composite" presStyleCnt="0"/>
      <dgm:spPr/>
    </dgm:pt>
    <dgm:pt modelId="{0BFC5691-FE61-40F4-BBA4-580F847DE5E5}" type="pres">
      <dgm:prSet presAssocID="{DDFB32D3-4FD7-46D3-A001-BC7BC6B449EF}" presName="background" presStyleLbl="node0" presStyleIdx="0" presStyleCnt="1"/>
      <dgm:spPr/>
    </dgm:pt>
    <dgm:pt modelId="{6D7FA26E-F909-4760-86A4-C8D764E37FA7}" type="pres">
      <dgm:prSet presAssocID="{DDFB32D3-4FD7-46D3-A001-BC7BC6B449EF}" presName="text" presStyleLbl="fgAcc0" presStyleIdx="0" presStyleCnt="1">
        <dgm:presLayoutVars>
          <dgm:chPref val="3"/>
        </dgm:presLayoutVars>
      </dgm:prSet>
      <dgm:spPr/>
      <dgm:t>
        <a:bodyPr/>
        <a:lstStyle/>
        <a:p>
          <a:pPr rtl="1"/>
          <a:endParaRPr lang="ar-SA"/>
        </a:p>
      </dgm:t>
    </dgm:pt>
    <dgm:pt modelId="{169B618A-DC98-49CD-94BE-7FD18E1F8609}" type="pres">
      <dgm:prSet presAssocID="{DDFB32D3-4FD7-46D3-A001-BC7BC6B449EF}" presName="hierChild2" presStyleCnt="0"/>
      <dgm:spPr/>
    </dgm:pt>
    <dgm:pt modelId="{A8175FED-FDDA-4C50-9C95-44CA57AB3DA4}" type="pres">
      <dgm:prSet presAssocID="{0E893F6B-D316-49AF-B0A4-39018F7A3799}" presName="Name10" presStyleLbl="parChTrans1D2" presStyleIdx="0" presStyleCnt="2"/>
      <dgm:spPr/>
      <dgm:t>
        <a:bodyPr/>
        <a:lstStyle/>
        <a:p>
          <a:pPr rtl="1"/>
          <a:endParaRPr lang="ar-SA"/>
        </a:p>
      </dgm:t>
    </dgm:pt>
    <dgm:pt modelId="{D4AAD8A6-4DD4-45AA-B63C-F7C95BA160B9}" type="pres">
      <dgm:prSet presAssocID="{BBB7A49E-9FE6-4FD4-B684-7D182619608E}" presName="hierRoot2" presStyleCnt="0"/>
      <dgm:spPr/>
    </dgm:pt>
    <dgm:pt modelId="{3E17C485-AEC5-428A-99CE-051BDDAA3D83}" type="pres">
      <dgm:prSet presAssocID="{BBB7A49E-9FE6-4FD4-B684-7D182619608E}" presName="composite2" presStyleCnt="0"/>
      <dgm:spPr/>
    </dgm:pt>
    <dgm:pt modelId="{40610AEF-186B-47F7-8058-957C2C45ED52}" type="pres">
      <dgm:prSet presAssocID="{BBB7A49E-9FE6-4FD4-B684-7D182619608E}" presName="background2" presStyleLbl="node2" presStyleIdx="0" presStyleCnt="2"/>
      <dgm:spPr/>
    </dgm:pt>
    <dgm:pt modelId="{805B53B2-F8DD-45CD-8CE6-486F62F0FD21}" type="pres">
      <dgm:prSet presAssocID="{BBB7A49E-9FE6-4FD4-B684-7D182619608E}" presName="text2" presStyleLbl="fgAcc2" presStyleIdx="0" presStyleCnt="2">
        <dgm:presLayoutVars>
          <dgm:chPref val="3"/>
        </dgm:presLayoutVars>
      </dgm:prSet>
      <dgm:spPr/>
      <dgm:t>
        <a:bodyPr/>
        <a:lstStyle/>
        <a:p>
          <a:pPr rtl="1"/>
          <a:endParaRPr lang="ar-SA"/>
        </a:p>
      </dgm:t>
    </dgm:pt>
    <dgm:pt modelId="{908ED2FB-F767-46AF-A759-5603B5CF4C58}" type="pres">
      <dgm:prSet presAssocID="{BBB7A49E-9FE6-4FD4-B684-7D182619608E}" presName="hierChild3" presStyleCnt="0"/>
      <dgm:spPr/>
    </dgm:pt>
    <dgm:pt modelId="{A320E9CE-DF1B-4417-B4D5-B1DCB98B7433}" type="pres">
      <dgm:prSet presAssocID="{3FFF91C1-A486-4C0A-90C3-CDC5AA6C3129}" presName="Name10" presStyleLbl="parChTrans1D2" presStyleIdx="1" presStyleCnt="2"/>
      <dgm:spPr/>
      <dgm:t>
        <a:bodyPr/>
        <a:lstStyle/>
        <a:p>
          <a:pPr rtl="1"/>
          <a:endParaRPr lang="ar-SA"/>
        </a:p>
      </dgm:t>
    </dgm:pt>
    <dgm:pt modelId="{3976CF83-1A45-4807-A430-2BB7807A5044}" type="pres">
      <dgm:prSet presAssocID="{AFDE4E2F-762D-497B-9EF1-D2E6701E9CC2}" presName="hierRoot2" presStyleCnt="0"/>
      <dgm:spPr/>
    </dgm:pt>
    <dgm:pt modelId="{C9C690A4-89CC-478D-A21A-4016A9AAECC7}" type="pres">
      <dgm:prSet presAssocID="{AFDE4E2F-762D-497B-9EF1-D2E6701E9CC2}" presName="composite2" presStyleCnt="0"/>
      <dgm:spPr/>
    </dgm:pt>
    <dgm:pt modelId="{949281E3-B490-483F-8C8A-70CB405278C4}" type="pres">
      <dgm:prSet presAssocID="{AFDE4E2F-762D-497B-9EF1-D2E6701E9CC2}" presName="background2" presStyleLbl="node2" presStyleIdx="1" presStyleCnt="2"/>
      <dgm:spPr/>
    </dgm:pt>
    <dgm:pt modelId="{69F53732-960A-44B6-8CDC-D3ECD0629D56}" type="pres">
      <dgm:prSet presAssocID="{AFDE4E2F-762D-497B-9EF1-D2E6701E9CC2}" presName="text2" presStyleLbl="fgAcc2" presStyleIdx="1" presStyleCnt="2">
        <dgm:presLayoutVars>
          <dgm:chPref val="3"/>
        </dgm:presLayoutVars>
      </dgm:prSet>
      <dgm:spPr/>
      <dgm:t>
        <a:bodyPr/>
        <a:lstStyle/>
        <a:p>
          <a:pPr rtl="1"/>
          <a:endParaRPr lang="ar-SA"/>
        </a:p>
      </dgm:t>
    </dgm:pt>
    <dgm:pt modelId="{C034A0F6-2FAC-45CC-BF5F-E6699E4A8878}" type="pres">
      <dgm:prSet presAssocID="{AFDE4E2F-762D-497B-9EF1-D2E6701E9CC2}" presName="hierChild3" presStyleCnt="0"/>
      <dgm:spPr/>
    </dgm:pt>
  </dgm:ptLst>
  <dgm:cxnLst>
    <dgm:cxn modelId="{1B438429-4879-46D5-8B52-0EA9E6884527}" srcId="{DDFB32D3-4FD7-46D3-A001-BC7BC6B449EF}" destId="{BBB7A49E-9FE6-4FD4-B684-7D182619608E}" srcOrd="0" destOrd="0" parTransId="{0E893F6B-D316-49AF-B0A4-39018F7A3799}" sibTransId="{7251148E-A858-4818-8F45-8990446B17B7}"/>
    <dgm:cxn modelId="{67E4326C-B46D-4CDA-B520-A7EB3824AA40}" srcId="{DDFB32D3-4FD7-46D3-A001-BC7BC6B449EF}" destId="{AFDE4E2F-762D-497B-9EF1-D2E6701E9CC2}" srcOrd="1" destOrd="0" parTransId="{3FFF91C1-A486-4C0A-90C3-CDC5AA6C3129}" sibTransId="{649A3BF7-9831-4B58-ADB3-BEFEE93B12D0}"/>
    <dgm:cxn modelId="{D9FED47F-45C0-4EF3-9C5F-0B0C955DF0A7}" type="presOf" srcId="{0E893F6B-D316-49AF-B0A4-39018F7A3799}" destId="{A8175FED-FDDA-4C50-9C95-44CA57AB3DA4}" srcOrd="0" destOrd="0" presId="urn:microsoft.com/office/officeart/2005/8/layout/hierarchy1"/>
    <dgm:cxn modelId="{ED2EDBE8-B73A-4346-92FC-01E59194C09B}" srcId="{9DF0BACA-0A6F-4BCC-ADCC-48F71A7901F7}" destId="{DDFB32D3-4FD7-46D3-A001-BC7BC6B449EF}" srcOrd="0" destOrd="0" parTransId="{ED3F968E-5B20-4EB6-ACBB-71A285ACE0E5}" sibTransId="{2032D5F6-BDC4-4A54-BAF2-F74AFFD3439A}"/>
    <dgm:cxn modelId="{F16704D3-ACE5-4661-92C8-D993E29CCA97}" type="presOf" srcId="{3FFF91C1-A486-4C0A-90C3-CDC5AA6C3129}" destId="{A320E9CE-DF1B-4417-B4D5-B1DCB98B7433}" srcOrd="0" destOrd="0" presId="urn:microsoft.com/office/officeart/2005/8/layout/hierarchy1"/>
    <dgm:cxn modelId="{57BC13DA-BFE5-4456-912C-9057A8AABEE3}" type="presOf" srcId="{BBB7A49E-9FE6-4FD4-B684-7D182619608E}" destId="{805B53B2-F8DD-45CD-8CE6-486F62F0FD21}" srcOrd="0" destOrd="0" presId="urn:microsoft.com/office/officeart/2005/8/layout/hierarchy1"/>
    <dgm:cxn modelId="{9C56FF68-44FE-4628-952D-CBAD34C3F9F2}" type="presOf" srcId="{AFDE4E2F-762D-497B-9EF1-D2E6701E9CC2}" destId="{69F53732-960A-44B6-8CDC-D3ECD0629D56}" srcOrd="0" destOrd="0" presId="urn:microsoft.com/office/officeart/2005/8/layout/hierarchy1"/>
    <dgm:cxn modelId="{51D08820-DF40-4C15-BD2E-29E59688D092}" type="presOf" srcId="{DDFB32D3-4FD7-46D3-A001-BC7BC6B449EF}" destId="{6D7FA26E-F909-4760-86A4-C8D764E37FA7}" srcOrd="0" destOrd="0" presId="urn:microsoft.com/office/officeart/2005/8/layout/hierarchy1"/>
    <dgm:cxn modelId="{A1D92B97-BCD7-4F0A-9071-630D53265FD1}" type="presOf" srcId="{9DF0BACA-0A6F-4BCC-ADCC-48F71A7901F7}" destId="{6366B3C4-5082-4B5A-9D00-B9F166235185}" srcOrd="0" destOrd="0" presId="urn:microsoft.com/office/officeart/2005/8/layout/hierarchy1"/>
    <dgm:cxn modelId="{E61A364B-E8DF-4194-A005-906803585AC9}" type="presParOf" srcId="{6366B3C4-5082-4B5A-9D00-B9F166235185}" destId="{7F06851A-4BD3-4B16-88D0-8EE4049926E1}" srcOrd="0" destOrd="0" presId="urn:microsoft.com/office/officeart/2005/8/layout/hierarchy1"/>
    <dgm:cxn modelId="{877F9F10-D70C-4CDA-B4C3-211B3DA9D644}" type="presParOf" srcId="{7F06851A-4BD3-4B16-88D0-8EE4049926E1}" destId="{47710BB3-6AA4-4D25-B777-30AEC98F07DC}" srcOrd="0" destOrd="0" presId="urn:microsoft.com/office/officeart/2005/8/layout/hierarchy1"/>
    <dgm:cxn modelId="{7C413898-BE13-4AB0-B126-293E3D8270F9}" type="presParOf" srcId="{47710BB3-6AA4-4D25-B777-30AEC98F07DC}" destId="{0BFC5691-FE61-40F4-BBA4-580F847DE5E5}" srcOrd="0" destOrd="0" presId="urn:microsoft.com/office/officeart/2005/8/layout/hierarchy1"/>
    <dgm:cxn modelId="{FE125A62-A55A-4792-A7CF-7AB4DD54E74E}" type="presParOf" srcId="{47710BB3-6AA4-4D25-B777-30AEC98F07DC}" destId="{6D7FA26E-F909-4760-86A4-C8D764E37FA7}" srcOrd="1" destOrd="0" presId="urn:microsoft.com/office/officeart/2005/8/layout/hierarchy1"/>
    <dgm:cxn modelId="{9597C03A-CC15-4086-87F3-27F041EF98CB}" type="presParOf" srcId="{7F06851A-4BD3-4B16-88D0-8EE4049926E1}" destId="{169B618A-DC98-49CD-94BE-7FD18E1F8609}" srcOrd="1" destOrd="0" presId="urn:microsoft.com/office/officeart/2005/8/layout/hierarchy1"/>
    <dgm:cxn modelId="{78DC9216-3F60-4F44-AF2D-00CA9761ABAB}" type="presParOf" srcId="{169B618A-DC98-49CD-94BE-7FD18E1F8609}" destId="{A8175FED-FDDA-4C50-9C95-44CA57AB3DA4}" srcOrd="0" destOrd="0" presId="urn:microsoft.com/office/officeart/2005/8/layout/hierarchy1"/>
    <dgm:cxn modelId="{122ACE26-1769-468F-8316-0745B3CDCBBE}" type="presParOf" srcId="{169B618A-DC98-49CD-94BE-7FD18E1F8609}" destId="{D4AAD8A6-4DD4-45AA-B63C-F7C95BA160B9}" srcOrd="1" destOrd="0" presId="urn:microsoft.com/office/officeart/2005/8/layout/hierarchy1"/>
    <dgm:cxn modelId="{76F09B58-07C4-4EF9-BA16-4CE9F4CDBF8F}" type="presParOf" srcId="{D4AAD8A6-4DD4-45AA-B63C-F7C95BA160B9}" destId="{3E17C485-AEC5-428A-99CE-051BDDAA3D83}" srcOrd="0" destOrd="0" presId="urn:microsoft.com/office/officeart/2005/8/layout/hierarchy1"/>
    <dgm:cxn modelId="{A6C7F52F-C5D5-4433-AF45-E64C52B7633C}" type="presParOf" srcId="{3E17C485-AEC5-428A-99CE-051BDDAA3D83}" destId="{40610AEF-186B-47F7-8058-957C2C45ED52}" srcOrd="0" destOrd="0" presId="urn:microsoft.com/office/officeart/2005/8/layout/hierarchy1"/>
    <dgm:cxn modelId="{94B02810-5DFC-4ED1-8866-66DD1D8C4783}" type="presParOf" srcId="{3E17C485-AEC5-428A-99CE-051BDDAA3D83}" destId="{805B53B2-F8DD-45CD-8CE6-486F62F0FD21}" srcOrd="1" destOrd="0" presId="urn:microsoft.com/office/officeart/2005/8/layout/hierarchy1"/>
    <dgm:cxn modelId="{ABE1F325-C9BE-4764-AF62-91EE8733AE0D}" type="presParOf" srcId="{D4AAD8A6-4DD4-45AA-B63C-F7C95BA160B9}" destId="{908ED2FB-F767-46AF-A759-5603B5CF4C58}" srcOrd="1" destOrd="0" presId="urn:microsoft.com/office/officeart/2005/8/layout/hierarchy1"/>
    <dgm:cxn modelId="{50685E4A-C19C-4880-88A7-3843E1EBCA5D}" type="presParOf" srcId="{169B618A-DC98-49CD-94BE-7FD18E1F8609}" destId="{A320E9CE-DF1B-4417-B4D5-B1DCB98B7433}" srcOrd="2" destOrd="0" presId="urn:microsoft.com/office/officeart/2005/8/layout/hierarchy1"/>
    <dgm:cxn modelId="{DA569ACA-EAE8-4C14-A9E1-5B8E632CFC95}" type="presParOf" srcId="{169B618A-DC98-49CD-94BE-7FD18E1F8609}" destId="{3976CF83-1A45-4807-A430-2BB7807A5044}" srcOrd="3" destOrd="0" presId="urn:microsoft.com/office/officeart/2005/8/layout/hierarchy1"/>
    <dgm:cxn modelId="{63FC7BD8-5ABF-4949-965D-0BA35CB1E004}" type="presParOf" srcId="{3976CF83-1A45-4807-A430-2BB7807A5044}" destId="{C9C690A4-89CC-478D-A21A-4016A9AAECC7}" srcOrd="0" destOrd="0" presId="urn:microsoft.com/office/officeart/2005/8/layout/hierarchy1"/>
    <dgm:cxn modelId="{88458011-8AF7-47BE-94D0-848EE53466AD}" type="presParOf" srcId="{C9C690A4-89CC-478D-A21A-4016A9AAECC7}" destId="{949281E3-B490-483F-8C8A-70CB405278C4}" srcOrd="0" destOrd="0" presId="urn:microsoft.com/office/officeart/2005/8/layout/hierarchy1"/>
    <dgm:cxn modelId="{46101BAB-0958-438F-A565-A4A97AC37958}" type="presParOf" srcId="{C9C690A4-89CC-478D-A21A-4016A9AAECC7}" destId="{69F53732-960A-44B6-8CDC-D3ECD0629D56}" srcOrd="1" destOrd="0" presId="urn:microsoft.com/office/officeart/2005/8/layout/hierarchy1"/>
    <dgm:cxn modelId="{CC8EB9B0-7118-49F0-901E-739B6661B967}" type="presParOf" srcId="{3976CF83-1A45-4807-A430-2BB7807A5044}" destId="{C034A0F6-2FAC-45CC-BF5F-E6699E4A88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F45CC2-E85B-42CB-8942-91D6C33ABCAC}" type="doc">
      <dgm:prSet loTypeId="urn:microsoft.com/office/officeart/2005/8/layout/hList1" loCatId="list" qsTypeId="urn:microsoft.com/office/officeart/2005/8/quickstyle/simple1" qsCatId="simple" csTypeId="urn:microsoft.com/office/officeart/2005/8/colors/colorful2" csCatId="colorful" phldr="1"/>
      <dgm:spPr/>
      <dgm:t>
        <a:bodyPr/>
        <a:lstStyle/>
        <a:p>
          <a:pPr rtl="1"/>
          <a:endParaRPr lang="ar-SA"/>
        </a:p>
      </dgm:t>
    </dgm:pt>
    <dgm:pt modelId="{01D881E5-D3D2-4FFE-AB96-348B8602E32D}">
      <dgm:prSet phldrT="[Text]"/>
      <dgm:spPr>
        <a:solidFill>
          <a:srgbClr val="92D050"/>
        </a:solidFill>
      </dgm:spPr>
      <dgm:t>
        <a:bodyPr/>
        <a:lstStyle/>
        <a:p>
          <a:pPr rtl="1"/>
          <a:r>
            <a:rPr lang="ar-SA" b="1" dirty="0" smtClean="0">
              <a:solidFill>
                <a:srgbClr val="660066"/>
              </a:solidFill>
            </a:rPr>
            <a:t>الانسانية</a:t>
          </a:r>
          <a:endParaRPr lang="ar-SA" b="1" dirty="0">
            <a:solidFill>
              <a:srgbClr val="660066"/>
            </a:solidFill>
          </a:endParaRPr>
        </a:p>
      </dgm:t>
    </dgm:pt>
    <dgm:pt modelId="{5E710098-0BBC-4592-90CD-6733372181B9}" type="parTrans" cxnId="{BEB4835B-59CB-4B39-8E16-92B243777B1C}">
      <dgm:prSet/>
      <dgm:spPr/>
      <dgm:t>
        <a:bodyPr/>
        <a:lstStyle/>
        <a:p>
          <a:pPr rtl="1"/>
          <a:endParaRPr lang="ar-SA" b="1">
            <a:solidFill>
              <a:srgbClr val="660066"/>
            </a:solidFill>
          </a:endParaRPr>
        </a:p>
      </dgm:t>
    </dgm:pt>
    <dgm:pt modelId="{3ED2B7AA-8881-4741-A5FD-890C3BCB0673}" type="sibTrans" cxnId="{BEB4835B-59CB-4B39-8E16-92B243777B1C}">
      <dgm:prSet/>
      <dgm:spPr/>
      <dgm:t>
        <a:bodyPr/>
        <a:lstStyle/>
        <a:p>
          <a:pPr rtl="1"/>
          <a:endParaRPr lang="ar-SA" b="1">
            <a:solidFill>
              <a:srgbClr val="660066"/>
            </a:solidFill>
          </a:endParaRPr>
        </a:p>
      </dgm:t>
    </dgm:pt>
    <dgm:pt modelId="{0DEBBA73-34EB-4291-B4B3-6789C0E1D2B1}">
      <dgm:prSet phldrT="[Text]"/>
      <dgm:spPr/>
      <dgm:t>
        <a:bodyPr/>
        <a:lstStyle/>
        <a:p>
          <a:pPr rtl="1"/>
          <a:r>
            <a:rPr lang="ar-SA" b="1" dirty="0" smtClean="0">
              <a:solidFill>
                <a:srgbClr val="660066"/>
              </a:solidFill>
            </a:rPr>
            <a:t>حالة استثارة داخلية تحرك المتعلم لاستغلال اقصي طاقته في الموقف التعليمي لتحقيق ذاته.</a:t>
          </a:r>
          <a:endParaRPr lang="ar-SA" b="1" dirty="0">
            <a:solidFill>
              <a:srgbClr val="660066"/>
            </a:solidFill>
          </a:endParaRPr>
        </a:p>
      </dgm:t>
    </dgm:pt>
    <dgm:pt modelId="{2ED1534E-5C58-4AB4-84D6-CA0AE87F2D88}" type="parTrans" cxnId="{A02F3E01-6BB1-4660-9BE7-7BA9A7670E91}">
      <dgm:prSet/>
      <dgm:spPr/>
      <dgm:t>
        <a:bodyPr/>
        <a:lstStyle/>
        <a:p>
          <a:pPr rtl="1"/>
          <a:endParaRPr lang="ar-SA" b="1">
            <a:solidFill>
              <a:srgbClr val="660066"/>
            </a:solidFill>
          </a:endParaRPr>
        </a:p>
      </dgm:t>
    </dgm:pt>
    <dgm:pt modelId="{48E55851-8A2C-4210-8CAF-17D292B8CCDE}" type="sibTrans" cxnId="{A02F3E01-6BB1-4660-9BE7-7BA9A7670E91}">
      <dgm:prSet/>
      <dgm:spPr/>
      <dgm:t>
        <a:bodyPr/>
        <a:lstStyle/>
        <a:p>
          <a:pPr rtl="1"/>
          <a:endParaRPr lang="ar-SA" b="1">
            <a:solidFill>
              <a:srgbClr val="660066"/>
            </a:solidFill>
          </a:endParaRPr>
        </a:p>
      </dgm:t>
    </dgm:pt>
    <dgm:pt modelId="{035C3216-4766-43CD-B4AF-87CC3BD176DD}">
      <dgm:prSet phldrT="[Text]"/>
      <dgm:spPr/>
      <dgm:t>
        <a:bodyPr/>
        <a:lstStyle/>
        <a:p>
          <a:pPr rtl="1"/>
          <a:r>
            <a:rPr lang="ar-SA" b="1" dirty="0" smtClean="0">
              <a:solidFill>
                <a:srgbClr val="660066"/>
              </a:solidFill>
            </a:rPr>
            <a:t>المعرفية</a:t>
          </a:r>
          <a:endParaRPr lang="ar-SA" b="1" dirty="0">
            <a:solidFill>
              <a:srgbClr val="660066"/>
            </a:solidFill>
          </a:endParaRPr>
        </a:p>
      </dgm:t>
    </dgm:pt>
    <dgm:pt modelId="{5DA2A48C-9AFA-4F0C-9881-2F5069930A5D}" type="parTrans" cxnId="{CD0619CC-32D4-4430-9A0F-7CCB52B31CAC}">
      <dgm:prSet/>
      <dgm:spPr/>
      <dgm:t>
        <a:bodyPr/>
        <a:lstStyle/>
        <a:p>
          <a:pPr rtl="1"/>
          <a:endParaRPr lang="ar-SA" b="1">
            <a:solidFill>
              <a:srgbClr val="660066"/>
            </a:solidFill>
          </a:endParaRPr>
        </a:p>
      </dgm:t>
    </dgm:pt>
    <dgm:pt modelId="{9C27BD0C-CDC5-48E6-BC3F-EF10309B37B6}" type="sibTrans" cxnId="{CD0619CC-32D4-4430-9A0F-7CCB52B31CAC}">
      <dgm:prSet/>
      <dgm:spPr/>
      <dgm:t>
        <a:bodyPr/>
        <a:lstStyle/>
        <a:p>
          <a:pPr rtl="1"/>
          <a:endParaRPr lang="ar-SA" b="1">
            <a:solidFill>
              <a:srgbClr val="660066"/>
            </a:solidFill>
          </a:endParaRPr>
        </a:p>
      </dgm:t>
    </dgm:pt>
    <dgm:pt modelId="{FCC15617-A618-492B-930A-2A3D90FFDEA6}">
      <dgm:prSet phldrT="[Text]"/>
      <dgm:spPr/>
      <dgm:t>
        <a:bodyPr/>
        <a:lstStyle/>
        <a:p>
          <a:pPr rtl="1"/>
          <a:r>
            <a:rPr lang="ar-SA" b="1" dirty="0" smtClean="0">
              <a:solidFill>
                <a:srgbClr val="660066"/>
              </a:solidFill>
            </a:rPr>
            <a:t>حالة داخلية تحرك أفكار ومعارف المتعلم لاستكمال بناؤه المعرفي للوصول لحالة التوازن.</a:t>
          </a:r>
          <a:endParaRPr lang="ar-SA" b="1" dirty="0">
            <a:solidFill>
              <a:srgbClr val="660066"/>
            </a:solidFill>
          </a:endParaRPr>
        </a:p>
      </dgm:t>
    </dgm:pt>
    <dgm:pt modelId="{D326B51E-7989-4387-84E2-F818322304BF}" type="parTrans" cxnId="{B8227959-C694-429E-983B-A39806A450A5}">
      <dgm:prSet/>
      <dgm:spPr/>
      <dgm:t>
        <a:bodyPr/>
        <a:lstStyle/>
        <a:p>
          <a:pPr rtl="1"/>
          <a:endParaRPr lang="ar-SA" b="1">
            <a:solidFill>
              <a:srgbClr val="660066"/>
            </a:solidFill>
          </a:endParaRPr>
        </a:p>
      </dgm:t>
    </dgm:pt>
    <dgm:pt modelId="{07AF532C-0438-4011-B95E-571075F88720}" type="sibTrans" cxnId="{B8227959-C694-429E-983B-A39806A450A5}">
      <dgm:prSet/>
      <dgm:spPr/>
      <dgm:t>
        <a:bodyPr/>
        <a:lstStyle/>
        <a:p>
          <a:pPr rtl="1"/>
          <a:endParaRPr lang="ar-SA" b="1">
            <a:solidFill>
              <a:srgbClr val="660066"/>
            </a:solidFill>
          </a:endParaRPr>
        </a:p>
      </dgm:t>
    </dgm:pt>
    <dgm:pt modelId="{F30F57F0-8946-4032-A31F-DBDD5E1DC72F}">
      <dgm:prSet phldrT="[Text]"/>
      <dgm:spPr/>
      <dgm:t>
        <a:bodyPr/>
        <a:lstStyle/>
        <a:p>
          <a:pPr rtl="1"/>
          <a:r>
            <a:rPr lang="ar-SA" b="1" dirty="0" smtClean="0">
              <a:solidFill>
                <a:srgbClr val="660066"/>
              </a:solidFill>
            </a:rPr>
            <a:t>السلوكية</a:t>
          </a:r>
          <a:endParaRPr lang="ar-SA" b="1" dirty="0">
            <a:solidFill>
              <a:srgbClr val="660066"/>
            </a:solidFill>
          </a:endParaRPr>
        </a:p>
      </dgm:t>
    </dgm:pt>
    <dgm:pt modelId="{48B8A22B-1A15-42EB-8D29-ABE8A09882FE}" type="parTrans" cxnId="{3FFF6046-6EE8-4DBD-95AB-3311E2214E59}">
      <dgm:prSet/>
      <dgm:spPr/>
      <dgm:t>
        <a:bodyPr/>
        <a:lstStyle/>
        <a:p>
          <a:pPr rtl="1"/>
          <a:endParaRPr lang="ar-SA" b="1">
            <a:solidFill>
              <a:srgbClr val="660066"/>
            </a:solidFill>
          </a:endParaRPr>
        </a:p>
      </dgm:t>
    </dgm:pt>
    <dgm:pt modelId="{A066012C-CBD5-4F6E-9F51-F4AEC88A96D0}" type="sibTrans" cxnId="{3FFF6046-6EE8-4DBD-95AB-3311E2214E59}">
      <dgm:prSet/>
      <dgm:spPr/>
      <dgm:t>
        <a:bodyPr/>
        <a:lstStyle/>
        <a:p>
          <a:pPr rtl="1"/>
          <a:endParaRPr lang="ar-SA" b="1">
            <a:solidFill>
              <a:srgbClr val="660066"/>
            </a:solidFill>
          </a:endParaRPr>
        </a:p>
      </dgm:t>
    </dgm:pt>
    <dgm:pt modelId="{1B55D89C-4DF8-4BF8-A636-8FA0A1BD1901}">
      <dgm:prSet phldrT="[Text]"/>
      <dgm:spPr/>
      <dgm:t>
        <a:bodyPr/>
        <a:lstStyle/>
        <a:p>
          <a:pPr rtl="1"/>
          <a:r>
            <a:rPr lang="ar-SA" b="1" dirty="0" smtClean="0">
              <a:solidFill>
                <a:srgbClr val="660066"/>
              </a:solidFill>
            </a:rPr>
            <a:t>الحالة الداخلية او الخارجية للمتعلم التي تحرك سلوكه وتوجهه نحو الهدف.</a:t>
          </a:r>
          <a:endParaRPr lang="ar-SA" b="1" dirty="0">
            <a:solidFill>
              <a:srgbClr val="660066"/>
            </a:solidFill>
          </a:endParaRPr>
        </a:p>
      </dgm:t>
    </dgm:pt>
    <dgm:pt modelId="{E6D8456E-C6F7-40A5-AE2A-5613304F8A1C}" type="parTrans" cxnId="{D5D191CB-9B26-4CB3-A68D-965083CE98C2}">
      <dgm:prSet/>
      <dgm:spPr/>
      <dgm:t>
        <a:bodyPr/>
        <a:lstStyle/>
        <a:p>
          <a:pPr rtl="1"/>
          <a:endParaRPr lang="ar-SA" b="1">
            <a:solidFill>
              <a:srgbClr val="660066"/>
            </a:solidFill>
          </a:endParaRPr>
        </a:p>
      </dgm:t>
    </dgm:pt>
    <dgm:pt modelId="{BD4D5777-B809-4366-8CE6-8FCC08664E90}" type="sibTrans" cxnId="{D5D191CB-9B26-4CB3-A68D-965083CE98C2}">
      <dgm:prSet/>
      <dgm:spPr/>
      <dgm:t>
        <a:bodyPr/>
        <a:lstStyle/>
        <a:p>
          <a:pPr rtl="1"/>
          <a:endParaRPr lang="ar-SA" b="1">
            <a:solidFill>
              <a:srgbClr val="660066"/>
            </a:solidFill>
          </a:endParaRPr>
        </a:p>
      </dgm:t>
    </dgm:pt>
    <dgm:pt modelId="{8594BAD1-F2D4-45D2-9E13-9040C64599CF}" type="pres">
      <dgm:prSet presAssocID="{5BF45CC2-E85B-42CB-8942-91D6C33ABCAC}" presName="Name0" presStyleCnt="0">
        <dgm:presLayoutVars>
          <dgm:dir/>
          <dgm:animLvl val="lvl"/>
          <dgm:resizeHandles val="exact"/>
        </dgm:presLayoutVars>
      </dgm:prSet>
      <dgm:spPr/>
      <dgm:t>
        <a:bodyPr/>
        <a:lstStyle/>
        <a:p>
          <a:pPr rtl="1"/>
          <a:endParaRPr lang="ar-SA"/>
        </a:p>
      </dgm:t>
    </dgm:pt>
    <dgm:pt modelId="{66AAF553-D45D-4DBB-BD6E-D54A4BE717C5}" type="pres">
      <dgm:prSet presAssocID="{01D881E5-D3D2-4FFE-AB96-348B8602E32D}" presName="composite" presStyleCnt="0"/>
      <dgm:spPr/>
    </dgm:pt>
    <dgm:pt modelId="{4DCA8571-1C10-42D8-9AE2-EEE237B7F3AA}" type="pres">
      <dgm:prSet presAssocID="{01D881E5-D3D2-4FFE-AB96-348B8602E32D}" presName="parTx" presStyleLbl="alignNode1" presStyleIdx="0" presStyleCnt="3">
        <dgm:presLayoutVars>
          <dgm:chMax val="0"/>
          <dgm:chPref val="0"/>
          <dgm:bulletEnabled val="1"/>
        </dgm:presLayoutVars>
      </dgm:prSet>
      <dgm:spPr/>
      <dgm:t>
        <a:bodyPr/>
        <a:lstStyle/>
        <a:p>
          <a:pPr rtl="1"/>
          <a:endParaRPr lang="ar-SA"/>
        </a:p>
      </dgm:t>
    </dgm:pt>
    <dgm:pt modelId="{D26869EC-718D-4E89-8F40-4D8124559C1C}" type="pres">
      <dgm:prSet presAssocID="{01D881E5-D3D2-4FFE-AB96-348B8602E32D}" presName="desTx" presStyleLbl="alignAccFollowNode1" presStyleIdx="0" presStyleCnt="3">
        <dgm:presLayoutVars>
          <dgm:bulletEnabled val="1"/>
        </dgm:presLayoutVars>
      </dgm:prSet>
      <dgm:spPr/>
      <dgm:t>
        <a:bodyPr/>
        <a:lstStyle/>
        <a:p>
          <a:pPr rtl="1"/>
          <a:endParaRPr lang="ar-SA"/>
        </a:p>
      </dgm:t>
    </dgm:pt>
    <dgm:pt modelId="{D422828D-71C3-47D2-B4FD-A26C6E714110}" type="pres">
      <dgm:prSet presAssocID="{3ED2B7AA-8881-4741-A5FD-890C3BCB0673}" presName="space" presStyleCnt="0"/>
      <dgm:spPr/>
    </dgm:pt>
    <dgm:pt modelId="{9473FB78-5B2C-474C-A55A-38DB3B1715F3}" type="pres">
      <dgm:prSet presAssocID="{035C3216-4766-43CD-B4AF-87CC3BD176DD}" presName="composite" presStyleCnt="0"/>
      <dgm:spPr/>
    </dgm:pt>
    <dgm:pt modelId="{DB733743-3531-4D3A-B8FD-6258A236B756}" type="pres">
      <dgm:prSet presAssocID="{035C3216-4766-43CD-B4AF-87CC3BD176DD}" presName="parTx" presStyleLbl="alignNode1" presStyleIdx="1" presStyleCnt="3">
        <dgm:presLayoutVars>
          <dgm:chMax val="0"/>
          <dgm:chPref val="0"/>
          <dgm:bulletEnabled val="1"/>
        </dgm:presLayoutVars>
      </dgm:prSet>
      <dgm:spPr/>
      <dgm:t>
        <a:bodyPr/>
        <a:lstStyle/>
        <a:p>
          <a:pPr rtl="1"/>
          <a:endParaRPr lang="ar-SA"/>
        </a:p>
      </dgm:t>
    </dgm:pt>
    <dgm:pt modelId="{58099B8E-2F36-4F16-A55D-894F7213F63C}" type="pres">
      <dgm:prSet presAssocID="{035C3216-4766-43CD-B4AF-87CC3BD176DD}" presName="desTx" presStyleLbl="alignAccFollowNode1" presStyleIdx="1" presStyleCnt="3">
        <dgm:presLayoutVars>
          <dgm:bulletEnabled val="1"/>
        </dgm:presLayoutVars>
      </dgm:prSet>
      <dgm:spPr/>
      <dgm:t>
        <a:bodyPr/>
        <a:lstStyle/>
        <a:p>
          <a:pPr rtl="1"/>
          <a:endParaRPr lang="ar-SA"/>
        </a:p>
      </dgm:t>
    </dgm:pt>
    <dgm:pt modelId="{D3280586-7180-4BDD-8950-17EC08BF1CF3}" type="pres">
      <dgm:prSet presAssocID="{9C27BD0C-CDC5-48E6-BC3F-EF10309B37B6}" presName="space" presStyleCnt="0"/>
      <dgm:spPr/>
    </dgm:pt>
    <dgm:pt modelId="{40CBF166-7CD4-4569-B840-72131B9ED3D4}" type="pres">
      <dgm:prSet presAssocID="{F30F57F0-8946-4032-A31F-DBDD5E1DC72F}" presName="composite" presStyleCnt="0"/>
      <dgm:spPr/>
    </dgm:pt>
    <dgm:pt modelId="{D47B6463-37ED-4E40-B7BF-CCB2636697E5}" type="pres">
      <dgm:prSet presAssocID="{F30F57F0-8946-4032-A31F-DBDD5E1DC72F}" presName="parTx" presStyleLbl="alignNode1" presStyleIdx="2" presStyleCnt="3">
        <dgm:presLayoutVars>
          <dgm:chMax val="0"/>
          <dgm:chPref val="0"/>
          <dgm:bulletEnabled val="1"/>
        </dgm:presLayoutVars>
      </dgm:prSet>
      <dgm:spPr/>
      <dgm:t>
        <a:bodyPr/>
        <a:lstStyle/>
        <a:p>
          <a:pPr rtl="1"/>
          <a:endParaRPr lang="ar-SA"/>
        </a:p>
      </dgm:t>
    </dgm:pt>
    <dgm:pt modelId="{98C0745C-951A-40E4-A959-03513660901D}" type="pres">
      <dgm:prSet presAssocID="{F30F57F0-8946-4032-A31F-DBDD5E1DC72F}" presName="desTx" presStyleLbl="alignAccFollowNode1" presStyleIdx="2" presStyleCnt="3">
        <dgm:presLayoutVars>
          <dgm:bulletEnabled val="1"/>
        </dgm:presLayoutVars>
      </dgm:prSet>
      <dgm:spPr/>
      <dgm:t>
        <a:bodyPr/>
        <a:lstStyle/>
        <a:p>
          <a:pPr rtl="1"/>
          <a:endParaRPr lang="ar-SA"/>
        </a:p>
      </dgm:t>
    </dgm:pt>
  </dgm:ptLst>
  <dgm:cxnLst>
    <dgm:cxn modelId="{CD0619CC-32D4-4430-9A0F-7CCB52B31CAC}" srcId="{5BF45CC2-E85B-42CB-8942-91D6C33ABCAC}" destId="{035C3216-4766-43CD-B4AF-87CC3BD176DD}" srcOrd="1" destOrd="0" parTransId="{5DA2A48C-9AFA-4F0C-9881-2F5069930A5D}" sibTransId="{9C27BD0C-CDC5-48E6-BC3F-EF10309B37B6}"/>
    <dgm:cxn modelId="{3FFF6046-6EE8-4DBD-95AB-3311E2214E59}" srcId="{5BF45CC2-E85B-42CB-8942-91D6C33ABCAC}" destId="{F30F57F0-8946-4032-A31F-DBDD5E1DC72F}" srcOrd="2" destOrd="0" parTransId="{48B8A22B-1A15-42EB-8D29-ABE8A09882FE}" sibTransId="{A066012C-CBD5-4F6E-9F51-F4AEC88A96D0}"/>
    <dgm:cxn modelId="{009C6FD7-A6ED-4E67-8A65-DBA571E33628}" type="presOf" srcId="{01D881E5-D3D2-4FFE-AB96-348B8602E32D}" destId="{4DCA8571-1C10-42D8-9AE2-EEE237B7F3AA}" srcOrd="0" destOrd="0" presId="urn:microsoft.com/office/officeart/2005/8/layout/hList1"/>
    <dgm:cxn modelId="{B8227959-C694-429E-983B-A39806A450A5}" srcId="{035C3216-4766-43CD-B4AF-87CC3BD176DD}" destId="{FCC15617-A618-492B-930A-2A3D90FFDEA6}" srcOrd="0" destOrd="0" parTransId="{D326B51E-7989-4387-84E2-F818322304BF}" sibTransId="{07AF532C-0438-4011-B95E-571075F88720}"/>
    <dgm:cxn modelId="{BEB4835B-59CB-4B39-8E16-92B243777B1C}" srcId="{5BF45CC2-E85B-42CB-8942-91D6C33ABCAC}" destId="{01D881E5-D3D2-4FFE-AB96-348B8602E32D}" srcOrd="0" destOrd="0" parTransId="{5E710098-0BBC-4592-90CD-6733372181B9}" sibTransId="{3ED2B7AA-8881-4741-A5FD-890C3BCB0673}"/>
    <dgm:cxn modelId="{4F36D22A-6640-44E5-9707-F3B3550F3095}" type="presOf" srcId="{5BF45CC2-E85B-42CB-8942-91D6C33ABCAC}" destId="{8594BAD1-F2D4-45D2-9E13-9040C64599CF}" srcOrd="0" destOrd="0" presId="urn:microsoft.com/office/officeart/2005/8/layout/hList1"/>
    <dgm:cxn modelId="{9A10348C-834F-488F-BC5E-B9F738A0B0B9}" type="presOf" srcId="{0DEBBA73-34EB-4291-B4B3-6789C0E1D2B1}" destId="{D26869EC-718D-4E89-8F40-4D8124559C1C}" srcOrd="0" destOrd="0" presId="urn:microsoft.com/office/officeart/2005/8/layout/hList1"/>
    <dgm:cxn modelId="{A02F3E01-6BB1-4660-9BE7-7BA9A7670E91}" srcId="{01D881E5-D3D2-4FFE-AB96-348B8602E32D}" destId="{0DEBBA73-34EB-4291-B4B3-6789C0E1D2B1}" srcOrd="0" destOrd="0" parTransId="{2ED1534E-5C58-4AB4-84D6-CA0AE87F2D88}" sibTransId="{48E55851-8A2C-4210-8CAF-17D292B8CCDE}"/>
    <dgm:cxn modelId="{D5D191CB-9B26-4CB3-A68D-965083CE98C2}" srcId="{F30F57F0-8946-4032-A31F-DBDD5E1DC72F}" destId="{1B55D89C-4DF8-4BF8-A636-8FA0A1BD1901}" srcOrd="0" destOrd="0" parTransId="{E6D8456E-C6F7-40A5-AE2A-5613304F8A1C}" sibTransId="{BD4D5777-B809-4366-8CE6-8FCC08664E90}"/>
    <dgm:cxn modelId="{171DA604-7517-466F-A553-0DE6505932D8}" type="presOf" srcId="{1B55D89C-4DF8-4BF8-A636-8FA0A1BD1901}" destId="{98C0745C-951A-40E4-A959-03513660901D}" srcOrd="0" destOrd="0" presId="urn:microsoft.com/office/officeart/2005/8/layout/hList1"/>
    <dgm:cxn modelId="{C5A4D585-677F-4F2A-A83A-591F1F18704C}" type="presOf" srcId="{FCC15617-A618-492B-930A-2A3D90FFDEA6}" destId="{58099B8E-2F36-4F16-A55D-894F7213F63C}" srcOrd="0" destOrd="0" presId="urn:microsoft.com/office/officeart/2005/8/layout/hList1"/>
    <dgm:cxn modelId="{C13E5986-5E75-44C1-B8B3-4D73D2FC90B5}" type="presOf" srcId="{035C3216-4766-43CD-B4AF-87CC3BD176DD}" destId="{DB733743-3531-4D3A-B8FD-6258A236B756}" srcOrd="0" destOrd="0" presId="urn:microsoft.com/office/officeart/2005/8/layout/hList1"/>
    <dgm:cxn modelId="{00A75EA0-0FB3-4983-8C38-45C647789A84}" type="presOf" srcId="{F30F57F0-8946-4032-A31F-DBDD5E1DC72F}" destId="{D47B6463-37ED-4E40-B7BF-CCB2636697E5}" srcOrd="0" destOrd="0" presId="urn:microsoft.com/office/officeart/2005/8/layout/hList1"/>
    <dgm:cxn modelId="{4B3A465B-E74B-4C86-8DFC-EA1A7FFCFADF}" type="presParOf" srcId="{8594BAD1-F2D4-45D2-9E13-9040C64599CF}" destId="{66AAF553-D45D-4DBB-BD6E-D54A4BE717C5}" srcOrd="0" destOrd="0" presId="urn:microsoft.com/office/officeart/2005/8/layout/hList1"/>
    <dgm:cxn modelId="{DA19639E-3375-478C-BA2E-F2BE1B2845B8}" type="presParOf" srcId="{66AAF553-D45D-4DBB-BD6E-D54A4BE717C5}" destId="{4DCA8571-1C10-42D8-9AE2-EEE237B7F3AA}" srcOrd="0" destOrd="0" presId="urn:microsoft.com/office/officeart/2005/8/layout/hList1"/>
    <dgm:cxn modelId="{8546E3DB-3AA1-4B71-ABF0-33D1988EDB7D}" type="presParOf" srcId="{66AAF553-D45D-4DBB-BD6E-D54A4BE717C5}" destId="{D26869EC-718D-4E89-8F40-4D8124559C1C}" srcOrd="1" destOrd="0" presId="urn:microsoft.com/office/officeart/2005/8/layout/hList1"/>
    <dgm:cxn modelId="{26ECFEE0-DE29-4533-B61D-612C41355031}" type="presParOf" srcId="{8594BAD1-F2D4-45D2-9E13-9040C64599CF}" destId="{D422828D-71C3-47D2-B4FD-A26C6E714110}" srcOrd="1" destOrd="0" presId="urn:microsoft.com/office/officeart/2005/8/layout/hList1"/>
    <dgm:cxn modelId="{65F447CA-DED1-453D-B48F-5D3188DF6904}" type="presParOf" srcId="{8594BAD1-F2D4-45D2-9E13-9040C64599CF}" destId="{9473FB78-5B2C-474C-A55A-38DB3B1715F3}" srcOrd="2" destOrd="0" presId="urn:microsoft.com/office/officeart/2005/8/layout/hList1"/>
    <dgm:cxn modelId="{B17E7F97-14D7-4F56-AE81-3D0A01FC492C}" type="presParOf" srcId="{9473FB78-5B2C-474C-A55A-38DB3B1715F3}" destId="{DB733743-3531-4D3A-B8FD-6258A236B756}" srcOrd="0" destOrd="0" presId="urn:microsoft.com/office/officeart/2005/8/layout/hList1"/>
    <dgm:cxn modelId="{20099E63-0F76-4B84-8DD5-DA96ADA60FDE}" type="presParOf" srcId="{9473FB78-5B2C-474C-A55A-38DB3B1715F3}" destId="{58099B8E-2F36-4F16-A55D-894F7213F63C}" srcOrd="1" destOrd="0" presId="urn:microsoft.com/office/officeart/2005/8/layout/hList1"/>
    <dgm:cxn modelId="{AAC674A0-E57D-42E5-9DB6-C61B62E1FC83}" type="presParOf" srcId="{8594BAD1-F2D4-45D2-9E13-9040C64599CF}" destId="{D3280586-7180-4BDD-8950-17EC08BF1CF3}" srcOrd="3" destOrd="0" presId="urn:microsoft.com/office/officeart/2005/8/layout/hList1"/>
    <dgm:cxn modelId="{D084306C-89AA-41FC-8545-6AD95D61122E}" type="presParOf" srcId="{8594BAD1-F2D4-45D2-9E13-9040C64599CF}" destId="{40CBF166-7CD4-4569-B840-72131B9ED3D4}" srcOrd="4" destOrd="0" presId="urn:microsoft.com/office/officeart/2005/8/layout/hList1"/>
    <dgm:cxn modelId="{069A62CE-AF29-486B-B7D4-5572DD2D46D9}" type="presParOf" srcId="{40CBF166-7CD4-4569-B840-72131B9ED3D4}" destId="{D47B6463-37ED-4E40-B7BF-CCB2636697E5}" srcOrd="0" destOrd="0" presId="urn:microsoft.com/office/officeart/2005/8/layout/hList1"/>
    <dgm:cxn modelId="{D2B8DF2C-B821-478F-8F02-B681690531B4}" type="presParOf" srcId="{40CBF166-7CD4-4569-B840-72131B9ED3D4}" destId="{98C0745C-951A-40E4-A959-03513660901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598568-A6BF-4A2C-8C5D-39843B5C4E67}" type="doc">
      <dgm:prSet loTypeId="urn:microsoft.com/office/officeart/2005/8/layout/orgChart1" loCatId="hierarchy" qsTypeId="urn:microsoft.com/office/officeart/2005/8/quickstyle/3d2" qsCatId="3D" csTypeId="urn:microsoft.com/office/officeart/2005/8/colors/accent2_2" csCatId="accent2" phldr="1"/>
      <dgm:spPr/>
      <dgm:t>
        <a:bodyPr/>
        <a:lstStyle/>
        <a:p>
          <a:pPr rtl="1"/>
          <a:endParaRPr lang="ar-SA"/>
        </a:p>
      </dgm:t>
    </dgm:pt>
    <dgm:pt modelId="{A3C625CD-5D6B-4E56-BF99-13365A5E387B}">
      <dgm:prSet phldrT="[نص]" custT="1"/>
      <dgm:spPr/>
      <dgm:t>
        <a:bodyPr/>
        <a:lstStyle/>
        <a:p>
          <a:pPr rtl="1"/>
          <a:r>
            <a:rPr lang="ar-SA" sz="4000" b="1" dirty="0" err="1" smtClean="0">
              <a:solidFill>
                <a:schemeClr val="tx1"/>
              </a:solidFill>
            </a:rPr>
            <a:t>اقسام</a:t>
          </a:r>
          <a:r>
            <a:rPr lang="ar-SA" sz="4000" b="1" dirty="0" smtClean="0">
              <a:solidFill>
                <a:schemeClr val="tx1"/>
              </a:solidFill>
            </a:rPr>
            <a:t> التعزيز</a:t>
          </a:r>
          <a:endParaRPr lang="ar-SA" sz="4000" b="1" dirty="0">
            <a:solidFill>
              <a:schemeClr val="tx1"/>
            </a:solidFill>
          </a:endParaRPr>
        </a:p>
      </dgm:t>
    </dgm:pt>
    <dgm:pt modelId="{5F6D334F-E0D1-4975-8B03-C7578073D3E0}" type="parTrans" cxnId="{D0A1FF5B-93D6-4207-9D75-245887AD5623}">
      <dgm:prSet/>
      <dgm:spPr/>
      <dgm:t>
        <a:bodyPr/>
        <a:lstStyle/>
        <a:p>
          <a:pPr rtl="1"/>
          <a:endParaRPr lang="ar-SA" sz="3600"/>
        </a:p>
      </dgm:t>
    </dgm:pt>
    <dgm:pt modelId="{54238830-95A1-418C-87DD-9BF9D848C0FC}" type="sibTrans" cxnId="{D0A1FF5B-93D6-4207-9D75-245887AD5623}">
      <dgm:prSet/>
      <dgm:spPr/>
      <dgm:t>
        <a:bodyPr/>
        <a:lstStyle/>
        <a:p>
          <a:pPr rtl="1"/>
          <a:endParaRPr lang="ar-SA" sz="3600"/>
        </a:p>
      </dgm:t>
    </dgm:pt>
    <dgm:pt modelId="{F544D2FB-3812-493F-8EBE-D3E0DA161EB5}" type="asst">
      <dgm:prSet phldrT="[نص]" custT="1"/>
      <dgm:spPr>
        <a:solidFill>
          <a:srgbClr val="00B050"/>
        </a:solidFill>
      </dgm:spPr>
      <dgm:t>
        <a:bodyPr/>
        <a:lstStyle/>
        <a:p>
          <a:pPr rtl="1"/>
          <a:r>
            <a:rPr lang="ar-SA" sz="3600" b="1" dirty="0" smtClean="0">
              <a:solidFill>
                <a:schemeClr val="tx1"/>
              </a:solidFill>
            </a:rPr>
            <a:t>عقاب</a:t>
          </a:r>
          <a:endParaRPr lang="ar-SA" sz="3600" b="1" dirty="0">
            <a:solidFill>
              <a:schemeClr val="tx1"/>
            </a:solidFill>
          </a:endParaRPr>
        </a:p>
      </dgm:t>
    </dgm:pt>
    <dgm:pt modelId="{A8D3D5F4-CA1A-4102-98A7-100E4B4FE94F}" type="parTrans" cxnId="{4871EB6E-3E19-4649-9B29-8ED488FD3174}">
      <dgm:prSet/>
      <dgm:spPr/>
      <dgm:t>
        <a:bodyPr/>
        <a:lstStyle/>
        <a:p>
          <a:pPr rtl="1"/>
          <a:endParaRPr lang="ar-SA" sz="3600"/>
        </a:p>
      </dgm:t>
    </dgm:pt>
    <dgm:pt modelId="{84C7DD19-C643-42E6-8475-573AC5697982}" type="sibTrans" cxnId="{4871EB6E-3E19-4649-9B29-8ED488FD3174}">
      <dgm:prSet/>
      <dgm:spPr/>
      <dgm:t>
        <a:bodyPr/>
        <a:lstStyle/>
        <a:p>
          <a:pPr rtl="1"/>
          <a:endParaRPr lang="ar-SA" sz="3600"/>
        </a:p>
      </dgm:t>
    </dgm:pt>
    <dgm:pt modelId="{BE81BDC5-4954-4357-8EE9-BB7B42F0B3CF}">
      <dgm:prSet phldrT="[نص]" custT="1"/>
      <dgm:spPr>
        <a:solidFill>
          <a:srgbClr val="99FF66"/>
        </a:solidFill>
      </dgm:spPr>
      <dgm:t>
        <a:bodyPr/>
        <a:lstStyle/>
        <a:p>
          <a:pPr rtl="1"/>
          <a:r>
            <a:rPr lang="ar-SA" sz="3600" b="1" dirty="0" smtClean="0">
              <a:solidFill>
                <a:schemeClr val="tx1"/>
              </a:solidFill>
            </a:rPr>
            <a:t>العقاب السالب</a:t>
          </a:r>
          <a:endParaRPr lang="ar-SA" sz="3600" b="1" dirty="0">
            <a:solidFill>
              <a:schemeClr val="tx1"/>
            </a:solidFill>
          </a:endParaRPr>
        </a:p>
      </dgm:t>
    </dgm:pt>
    <dgm:pt modelId="{AD63EA6F-DEF1-4502-85AE-521DD4DB71C3}" type="parTrans" cxnId="{8AD6D1E6-FA46-4A39-8A82-BDB4C20F413E}">
      <dgm:prSet/>
      <dgm:spPr/>
      <dgm:t>
        <a:bodyPr/>
        <a:lstStyle/>
        <a:p>
          <a:pPr rtl="1"/>
          <a:endParaRPr lang="ar-SA" sz="3600"/>
        </a:p>
      </dgm:t>
    </dgm:pt>
    <dgm:pt modelId="{592EA22B-0397-4196-9418-2F5F9C65715A}" type="sibTrans" cxnId="{8AD6D1E6-FA46-4A39-8A82-BDB4C20F413E}">
      <dgm:prSet/>
      <dgm:spPr/>
      <dgm:t>
        <a:bodyPr/>
        <a:lstStyle/>
        <a:p>
          <a:pPr rtl="1"/>
          <a:endParaRPr lang="ar-SA" sz="3600"/>
        </a:p>
      </dgm:t>
    </dgm:pt>
    <dgm:pt modelId="{1CF76081-512A-4DB5-A3CB-686682C611F6}">
      <dgm:prSet phldrT="[نص]" custT="1"/>
      <dgm:spPr>
        <a:solidFill>
          <a:schemeClr val="accent3">
            <a:lumMod val="40000"/>
            <a:lumOff val="60000"/>
          </a:schemeClr>
        </a:solidFill>
      </dgm:spPr>
      <dgm:t>
        <a:bodyPr/>
        <a:lstStyle/>
        <a:p>
          <a:pPr rtl="1"/>
          <a:r>
            <a:rPr lang="ar-SA" sz="3600" b="1" dirty="0" smtClean="0">
              <a:solidFill>
                <a:schemeClr val="tx1"/>
              </a:solidFill>
            </a:rPr>
            <a:t>تعزيز</a:t>
          </a:r>
          <a:endParaRPr lang="ar-SA" sz="3600" b="1" dirty="0">
            <a:solidFill>
              <a:schemeClr val="tx1"/>
            </a:solidFill>
          </a:endParaRPr>
        </a:p>
      </dgm:t>
    </dgm:pt>
    <dgm:pt modelId="{D5C8951C-140F-4A27-B08E-A57C4F298DF7}" type="parTrans" cxnId="{4A3AB108-D01A-4368-9B4F-C404435019DC}">
      <dgm:prSet/>
      <dgm:spPr/>
      <dgm:t>
        <a:bodyPr/>
        <a:lstStyle/>
        <a:p>
          <a:pPr rtl="1"/>
          <a:endParaRPr lang="ar-SA" sz="3600">
            <a:solidFill>
              <a:schemeClr val="bg1"/>
            </a:solidFill>
          </a:endParaRPr>
        </a:p>
      </dgm:t>
    </dgm:pt>
    <dgm:pt modelId="{6CF188B6-526C-45B8-9B6A-0853D0F59D54}" type="sibTrans" cxnId="{4A3AB108-D01A-4368-9B4F-C404435019DC}">
      <dgm:prSet/>
      <dgm:spPr/>
      <dgm:t>
        <a:bodyPr/>
        <a:lstStyle/>
        <a:p>
          <a:pPr rtl="1"/>
          <a:endParaRPr lang="ar-SA" sz="3600"/>
        </a:p>
      </dgm:t>
    </dgm:pt>
    <dgm:pt modelId="{1EAA8287-C57F-42B6-A8DE-AF1CD6E9DCE0}">
      <dgm:prSet phldrT="[نص]" custT="1"/>
      <dgm:spPr>
        <a:solidFill>
          <a:schemeClr val="accent1">
            <a:lumMod val="50000"/>
          </a:schemeClr>
        </a:solidFill>
      </dgm:spPr>
      <dgm:t>
        <a:bodyPr/>
        <a:lstStyle/>
        <a:p>
          <a:pPr rtl="1"/>
          <a:r>
            <a:rPr lang="ar-SA" sz="3600" b="1" dirty="0" smtClean="0"/>
            <a:t>التعزيز الموجب</a:t>
          </a:r>
          <a:endParaRPr lang="ar-SA" sz="3600" b="1" dirty="0"/>
        </a:p>
      </dgm:t>
    </dgm:pt>
    <dgm:pt modelId="{31CBF849-A656-4B0E-BDEB-5ED168FD3145}" type="parTrans" cxnId="{30654AA3-71B0-46B8-BF8F-EA95C1CF1C4F}">
      <dgm:prSet/>
      <dgm:spPr/>
      <dgm:t>
        <a:bodyPr/>
        <a:lstStyle/>
        <a:p>
          <a:pPr rtl="1"/>
          <a:endParaRPr lang="ar-SA" sz="3600"/>
        </a:p>
      </dgm:t>
    </dgm:pt>
    <dgm:pt modelId="{E9DAEF5A-A158-41A9-8FDB-B58FD4A15FED}" type="sibTrans" cxnId="{30654AA3-71B0-46B8-BF8F-EA95C1CF1C4F}">
      <dgm:prSet/>
      <dgm:spPr/>
      <dgm:t>
        <a:bodyPr/>
        <a:lstStyle/>
        <a:p>
          <a:pPr rtl="1"/>
          <a:endParaRPr lang="ar-SA" sz="3600"/>
        </a:p>
      </dgm:t>
    </dgm:pt>
    <dgm:pt modelId="{F2A6AA7C-6DEE-4308-A8D2-1DE63522D5C8}">
      <dgm:prSet custT="1"/>
      <dgm:spPr>
        <a:solidFill>
          <a:srgbClr val="99FF66"/>
        </a:solidFill>
      </dgm:spPr>
      <dgm:t>
        <a:bodyPr/>
        <a:lstStyle/>
        <a:p>
          <a:pPr rtl="1"/>
          <a:r>
            <a:rPr lang="ar-SA" sz="3600" b="1" dirty="0" smtClean="0">
              <a:solidFill>
                <a:schemeClr val="tx1"/>
              </a:solidFill>
            </a:rPr>
            <a:t>العقاب الموجب</a:t>
          </a:r>
          <a:endParaRPr lang="ar-SA" sz="3600" b="1" dirty="0">
            <a:solidFill>
              <a:schemeClr val="tx1"/>
            </a:solidFill>
          </a:endParaRPr>
        </a:p>
      </dgm:t>
    </dgm:pt>
    <dgm:pt modelId="{2A0CBA78-BCBA-44CF-BFBB-31D1A2919739}" type="parTrans" cxnId="{CF4461D4-472B-4708-A3A2-AE6E11131FD7}">
      <dgm:prSet/>
      <dgm:spPr/>
      <dgm:t>
        <a:bodyPr/>
        <a:lstStyle/>
        <a:p>
          <a:pPr rtl="1"/>
          <a:endParaRPr lang="ar-SA" sz="3600"/>
        </a:p>
      </dgm:t>
    </dgm:pt>
    <dgm:pt modelId="{6DE0E4AF-1102-4823-A052-C63A17B3E096}" type="sibTrans" cxnId="{CF4461D4-472B-4708-A3A2-AE6E11131FD7}">
      <dgm:prSet/>
      <dgm:spPr/>
      <dgm:t>
        <a:bodyPr/>
        <a:lstStyle/>
        <a:p>
          <a:pPr rtl="1"/>
          <a:endParaRPr lang="ar-SA" sz="3600"/>
        </a:p>
      </dgm:t>
    </dgm:pt>
    <dgm:pt modelId="{0BA93DB5-621C-4965-94B2-463185BE6756}">
      <dgm:prSet custT="1"/>
      <dgm:spPr>
        <a:solidFill>
          <a:schemeClr val="accent1">
            <a:lumMod val="50000"/>
          </a:schemeClr>
        </a:solidFill>
      </dgm:spPr>
      <dgm:t>
        <a:bodyPr/>
        <a:lstStyle/>
        <a:p>
          <a:pPr rtl="1"/>
          <a:r>
            <a:rPr lang="ar-SA" sz="3600" b="1" dirty="0" smtClean="0"/>
            <a:t>التعزيز السالب</a:t>
          </a:r>
          <a:endParaRPr lang="ar-SA" sz="3600" b="1" dirty="0"/>
        </a:p>
      </dgm:t>
    </dgm:pt>
    <dgm:pt modelId="{91376561-BB86-48E4-A897-DAFA0DBD970C}" type="parTrans" cxnId="{185D669A-515C-4322-91A5-3439F24D1715}">
      <dgm:prSet/>
      <dgm:spPr/>
      <dgm:t>
        <a:bodyPr/>
        <a:lstStyle/>
        <a:p>
          <a:pPr rtl="1"/>
          <a:endParaRPr lang="ar-SA" sz="3600"/>
        </a:p>
      </dgm:t>
    </dgm:pt>
    <dgm:pt modelId="{39210BDF-E651-4C5B-8161-C3C8CD7E8E9C}" type="sibTrans" cxnId="{185D669A-515C-4322-91A5-3439F24D1715}">
      <dgm:prSet/>
      <dgm:spPr/>
      <dgm:t>
        <a:bodyPr/>
        <a:lstStyle/>
        <a:p>
          <a:pPr rtl="1"/>
          <a:endParaRPr lang="ar-SA" sz="3600"/>
        </a:p>
      </dgm:t>
    </dgm:pt>
    <dgm:pt modelId="{62D70B4A-02CD-49AC-871E-CE520D4C4D4E}" type="pres">
      <dgm:prSet presAssocID="{1F598568-A6BF-4A2C-8C5D-39843B5C4E67}" presName="hierChild1" presStyleCnt="0">
        <dgm:presLayoutVars>
          <dgm:orgChart val="1"/>
          <dgm:chPref val="1"/>
          <dgm:dir/>
          <dgm:animOne val="branch"/>
          <dgm:animLvl val="lvl"/>
          <dgm:resizeHandles/>
        </dgm:presLayoutVars>
      </dgm:prSet>
      <dgm:spPr/>
      <dgm:t>
        <a:bodyPr/>
        <a:lstStyle/>
        <a:p>
          <a:pPr rtl="1"/>
          <a:endParaRPr lang="ar-SA"/>
        </a:p>
      </dgm:t>
    </dgm:pt>
    <dgm:pt modelId="{85D1E2DE-1309-471D-BE76-276D704080D5}" type="pres">
      <dgm:prSet presAssocID="{A3C625CD-5D6B-4E56-BF99-13365A5E387B}" presName="hierRoot1" presStyleCnt="0">
        <dgm:presLayoutVars>
          <dgm:hierBranch val="init"/>
        </dgm:presLayoutVars>
      </dgm:prSet>
      <dgm:spPr/>
    </dgm:pt>
    <dgm:pt modelId="{5A793BBE-9183-47ED-A556-6BFF63A9963B}" type="pres">
      <dgm:prSet presAssocID="{A3C625CD-5D6B-4E56-BF99-13365A5E387B}" presName="rootComposite1" presStyleCnt="0"/>
      <dgm:spPr/>
    </dgm:pt>
    <dgm:pt modelId="{4312ADCD-1188-4D43-9AD5-5D59D67F75C9}" type="pres">
      <dgm:prSet presAssocID="{A3C625CD-5D6B-4E56-BF99-13365A5E387B}" presName="rootText1" presStyleLbl="node0" presStyleIdx="0" presStyleCnt="1" custScaleX="437799" custScaleY="733682">
        <dgm:presLayoutVars>
          <dgm:chPref val="3"/>
        </dgm:presLayoutVars>
      </dgm:prSet>
      <dgm:spPr/>
      <dgm:t>
        <a:bodyPr/>
        <a:lstStyle/>
        <a:p>
          <a:pPr rtl="1"/>
          <a:endParaRPr lang="ar-SA"/>
        </a:p>
      </dgm:t>
    </dgm:pt>
    <dgm:pt modelId="{9E3E7077-A7BE-42B7-A340-97751299A7FD}" type="pres">
      <dgm:prSet presAssocID="{A3C625CD-5D6B-4E56-BF99-13365A5E387B}" presName="rootConnector1" presStyleLbl="node1" presStyleIdx="0" presStyleCnt="0"/>
      <dgm:spPr/>
      <dgm:t>
        <a:bodyPr/>
        <a:lstStyle/>
        <a:p>
          <a:pPr rtl="1"/>
          <a:endParaRPr lang="ar-SA"/>
        </a:p>
      </dgm:t>
    </dgm:pt>
    <dgm:pt modelId="{B37A3500-764B-48F5-A017-B67217A7D38D}" type="pres">
      <dgm:prSet presAssocID="{A3C625CD-5D6B-4E56-BF99-13365A5E387B}" presName="hierChild2" presStyleCnt="0"/>
      <dgm:spPr/>
    </dgm:pt>
    <dgm:pt modelId="{5C55EF68-F7BC-4703-84D8-2B724DED9361}" type="pres">
      <dgm:prSet presAssocID="{AD63EA6F-DEF1-4502-85AE-521DD4DB71C3}" presName="Name37" presStyleLbl="parChTrans1D2" presStyleIdx="0" presStyleCnt="6"/>
      <dgm:spPr/>
      <dgm:t>
        <a:bodyPr/>
        <a:lstStyle/>
        <a:p>
          <a:pPr rtl="1"/>
          <a:endParaRPr lang="ar-SA"/>
        </a:p>
      </dgm:t>
    </dgm:pt>
    <dgm:pt modelId="{D5251F03-488E-43BE-9549-144C9A0549F8}" type="pres">
      <dgm:prSet presAssocID="{BE81BDC5-4954-4357-8EE9-BB7B42F0B3CF}" presName="hierRoot2" presStyleCnt="0">
        <dgm:presLayoutVars>
          <dgm:hierBranch val="init"/>
        </dgm:presLayoutVars>
      </dgm:prSet>
      <dgm:spPr/>
    </dgm:pt>
    <dgm:pt modelId="{AC57A1DF-A184-4893-B580-C696DB3C3453}" type="pres">
      <dgm:prSet presAssocID="{BE81BDC5-4954-4357-8EE9-BB7B42F0B3CF}" presName="rootComposite" presStyleCnt="0"/>
      <dgm:spPr/>
    </dgm:pt>
    <dgm:pt modelId="{9D677FB9-B72F-44B0-8D5E-93B901EF70D2}" type="pres">
      <dgm:prSet presAssocID="{BE81BDC5-4954-4357-8EE9-BB7B42F0B3CF}" presName="rootText" presStyleLbl="node2" presStyleIdx="0" presStyleCnt="5" custScaleX="256118" custScaleY="355256" custLinFactNeighborX="85621" custLinFactNeighborY="12568">
        <dgm:presLayoutVars>
          <dgm:chPref val="3"/>
        </dgm:presLayoutVars>
      </dgm:prSet>
      <dgm:spPr/>
      <dgm:t>
        <a:bodyPr/>
        <a:lstStyle/>
        <a:p>
          <a:pPr rtl="1"/>
          <a:endParaRPr lang="ar-SA"/>
        </a:p>
      </dgm:t>
    </dgm:pt>
    <dgm:pt modelId="{96C96B0A-2774-434F-A92D-AAE2FF7F34C5}" type="pres">
      <dgm:prSet presAssocID="{BE81BDC5-4954-4357-8EE9-BB7B42F0B3CF}" presName="rootConnector" presStyleLbl="node2" presStyleIdx="0" presStyleCnt="5"/>
      <dgm:spPr/>
      <dgm:t>
        <a:bodyPr/>
        <a:lstStyle/>
        <a:p>
          <a:pPr rtl="1"/>
          <a:endParaRPr lang="ar-SA"/>
        </a:p>
      </dgm:t>
    </dgm:pt>
    <dgm:pt modelId="{562D77F0-D3F2-4162-B1DB-760460510D27}" type="pres">
      <dgm:prSet presAssocID="{BE81BDC5-4954-4357-8EE9-BB7B42F0B3CF}" presName="hierChild4" presStyleCnt="0"/>
      <dgm:spPr/>
    </dgm:pt>
    <dgm:pt modelId="{47E1727B-7927-4711-9FFC-B47EAD7BCCFA}" type="pres">
      <dgm:prSet presAssocID="{BE81BDC5-4954-4357-8EE9-BB7B42F0B3CF}" presName="hierChild5" presStyleCnt="0"/>
      <dgm:spPr/>
    </dgm:pt>
    <dgm:pt modelId="{E62CE8B7-C7B6-4DB6-9497-D8766DD29A03}" type="pres">
      <dgm:prSet presAssocID="{2A0CBA78-BCBA-44CF-BFBB-31D1A2919739}" presName="Name37" presStyleLbl="parChTrans1D2" presStyleIdx="1" presStyleCnt="6"/>
      <dgm:spPr/>
      <dgm:t>
        <a:bodyPr/>
        <a:lstStyle/>
        <a:p>
          <a:pPr rtl="1"/>
          <a:endParaRPr lang="ar-SA"/>
        </a:p>
      </dgm:t>
    </dgm:pt>
    <dgm:pt modelId="{86F4FF85-C224-4BE5-91CF-A75ACE9E166D}" type="pres">
      <dgm:prSet presAssocID="{F2A6AA7C-6DEE-4308-A8D2-1DE63522D5C8}" presName="hierRoot2" presStyleCnt="0">
        <dgm:presLayoutVars>
          <dgm:hierBranch val="init"/>
        </dgm:presLayoutVars>
      </dgm:prSet>
      <dgm:spPr/>
    </dgm:pt>
    <dgm:pt modelId="{EF795CF8-38C7-4F3C-A69A-278348FB8A2C}" type="pres">
      <dgm:prSet presAssocID="{F2A6AA7C-6DEE-4308-A8D2-1DE63522D5C8}" presName="rootComposite" presStyleCnt="0"/>
      <dgm:spPr/>
    </dgm:pt>
    <dgm:pt modelId="{A8F6A19E-97E3-4BCB-8D8B-03924FEA49F3}" type="pres">
      <dgm:prSet presAssocID="{F2A6AA7C-6DEE-4308-A8D2-1DE63522D5C8}" presName="rootText" presStyleLbl="node2" presStyleIdx="1" presStyleCnt="5" custScaleX="267482" custScaleY="406634" custLinFactX="8160" custLinFactNeighborX="100000" custLinFactNeighborY="-6571">
        <dgm:presLayoutVars>
          <dgm:chPref val="3"/>
        </dgm:presLayoutVars>
      </dgm:prSet>
      <dgm:spPr/>
      <dgm:t>
        <a:bodyPr/>
        <a:lstStyle/>
        <a:p>
          <a:pPr rtl="1"/>
          <a:endParaRPr lang="ar-SA"/>
        </a:p>
      </dgm:t>
    </dgm:pt>
    <dgm:pt modelId="{F632118E-03D7-467A-B7F5-CCDC162A0962}" type="pres">
      <dgm:prSet presAssocID="{F2A6AA7C-6DEE-4308-A8D2-1DE63522D5C8}" presName="rootConnector" presStyleLbl="node2" presStyleIdx="1" presStyleCnt="5"/>
      <dgm:spPr/>
      <dgm:t>
        <a:bodyPr/>
        <a:lstStyle/>
        <a:p>
          <a:pPr rtl="1"/>
          <a:endParaRPr lang="ar-SA"/>
        </a:p>
      </dgm:t>
    </dgm:pt>
    <dgm:pt modelId="{326F8CEA-2211-454F-B85C-78FA1D4905AB}" type="pres">
      <dgm:prSet presAssocID="{F2A6AA7C-6DEE-4308-A8D2-1DE63522D5C8}" presName="hierChild4" presStyleCnt="0"/>
      <dgm:spPr/>
    </dgm:pt>
    <dgm:pt modelId="{0FFEC4E2-7F1A-460C-872F-6FAE122F6DA7}" type="pres">
      <dgm:prSet presAssocID="{F2A6AA7C-6DEE-4308-A8D2-1DE63522D5C8}" presName="hierChild5" presStyleCnt="0"/>
      <dgm:spPr/>
    </dgm:pt>
    <dgm:pt modelId="{ED73DC71-F558-4F28-AA92-422B7318648C}" type="pres">
      <dgm:prSet presAssocID="{D5C8951C-140F-4A27-B08E-A57C4F298DF7}" presName="Name37" presStyleLbl="parChTrans1D2" presStyleIdx="2" presStyleCnt="6"/>
      <dgm:spPr/>
      <dgm:t>
        <a:bodyPr/>
        <a:lstStyle/>
        <a:p>
          <a:pPr rtl="1"/>
          <a:endParaRPr lang="ar-SA"/>
        </a:p>
      </dgm:t>
    </dgm:pt>
    <dgm:pt modelId="{F3215A5E-83FF-46B4-80C3-07F3872A966D}" type="pres">
      <dgm:prSet presAssocID="{1CF76081-512A-4DB5-A3CB-686682C611F6}" presName="hierRoot2" presStyleCnt="0">
        <dgm:presLayoutVars>
          <dgm:hierBranch val="init"/>
        </dgm:presLayoutVars>
      </dgm:prSet>
      <dgm:spPr/>
    </dgm:pt>
    <dgm:pt modelId="{E2BE90F1-A949-4C87-8450-E1971D7D0385}" type="pres">
      <dgm:prSet presAssocID="{1CF76081-512A-4DB5-A3CB-686682C611F6}" presName="rootComposite" presStyleCnt="0"/>
      <dgm:spPr/>
    </dgm:pt>
    <dgm:pt modelId="{5B3EB7F8-EBC8-418D-856E-17977165961C}" type="pres">
      <dgm:prSet presAssocID="{1CF76081-512A-4DB5-A3CB-686682C611F6}" presName="rootText" presStyleLbl="node2" presStyleIdx="2" presStyleCnt="5" custScaleX="476103" custScaleY="255320" custLinFactX="129290" custLinFactY="-123051" custLinFactNeighborX="200000" custLinFactNeighborY="-200000">
        <dgm:presLayoutVars>
          <dgm:chPref val="3"/>
        </dgm:presLayoutVars>
      </dgm:prSet>
      <dgm:spPr/>
      <dgm:t>
        <a:bodyPr/>
        <a:lstStyle/>
        <a:p>
          <a:pPr rtl="1"/>
          <a:endParaRPr lang="ar-SA"/>
        </a:p>
      </dgm:t>
    </dgm:pt>
    <dgm:pt modelId="{748729A6-006A-4535-81EA-EE58EE7A451B}" type="pres">
      <dgm:prSet presAssocID="{1CF76081-512A-4DB5-A3CB-686682C611F6}" presName="rootConnector" presStyleLbl="node2" presStyleIdx="2" presStyleCnt="5"/>
      <dgm:spPr/>
      <dgm:t>
        <a:bodyPr/>
        <a:lstStyle/>
        <a:p>
          <a:pPr rtl="1"/>
          <a:endParaRPr lang="ar-SA"/>
        </a:p>
      </dgm:t>
    </dgm:pt>
    <dgm:pt modelId="{77948D1B-FF28-43D8-806C-0D2D469F3D94}" type="pres">
      <dgm:prSet presAssocID="{1CF76081-512A-4DB5-A3CB-686682C611F6}" presName="hierChild4" presStyleCnt="0"/>
      <dgm:spPr/>
    </dgm:pt>
    <dgm:pt modelId="{6E80AA40-2661-42A8-B1E1-0BB7F91D5E27}" type="pres">
      <dgm:prSet presAssocID="{1CF76081-512A-4DB5-A3CB-686682C611F6}" presName="hierChild5" presStyleCnt="0"/>
      <dgm:spPr/>
    </dgm:pt>
    <dgm:pt modelId="{6C1E6F3B-983E-4F64-AC2E-3FB413EBEC61}" type="pres">
      <dgm:prSet presAssocID="{91376561-BB86-48E4-A897-DAFA0DBD970C}" presName="Name37" presStyleLbl="parChTrans1D2" presStyleIdx="3" presStyleCnt="6"/>
      <dgm:spPr/>
      <dgm:t>
        <a:bodyPr/>
        <a:lstStyle/>
        <a:p>
          <a:pPr rtl="1"/>
          <a:endParaRPr lang="ar-SA"/>
        </a:p>
      </dgm:t>
    </dgm:pt>
    <dgm:pt modelId="{7B6DB5CF-81C6-49F8-9F19-5BE16D95E19C}" type="pres">
      <dgm:prSet presAssocID="{0BA93DB5-621C-4965-94B2-463185BE6756}" presName="hierRoot2" presStyleCnt="0">
        <dgm:presLayoutVars>
          <dgm:hierBranch val="init"/>
        </dgm:presLayoutVars>
      </dgm:prSet>
      <dgm:spPr/>
    </dgm:pt>
    <dgm:pt modelId="{BB70EC8F-9B0B-420B-ABF5-8BDA48AAFA67}" type="pres">
      <dgm:prSet presAssocID="{0BA93DB5-621C-4965-94B2-463185BE6756}" presName="rootComposite" presStyleCnt="0"/>
      <dgm:spPr/>
    </dgm:pt>
    <dgm:pt modelId="{40E4466D-708C-4E68-846B-465639738151}" type="pres">
      <dgm:prSet presAssocID="{0BA93DB5-621C-4965-94B2-463185BE6756}" presName="rootText" presStyleLbl="node2" presStyleIdx="3" presStyleCnt="5" custScaleX="283099" custScaleY="420319" custLinFactNeighborX="-66188" custLinFactNeighborY="2172">
        <dgm:presLayoutVars>
          <dgm:chPref val="3"/>
        </dgm:presLayoutVars>
      </dgm:prSet>
      <dgm:spPr/>
      <dgm:t>
        <a:bodyPr/>
        <a:lstStyle/>
        <a:p>
          <a:pPr rtl="1"/>
          <a:endParaRPr lang="ar-SA"/>
        </a:p>
      </dgm:t>
    </dgm:pt>
    <dgm:pt modelId="{E19E2DC2-1A7C-4058-AAE2-0065F956B811}" type="pres">
      <dgm:prSet presAssocID="{0BA93DB5-621C-4965-94B2-463185BE6756}" presName="rootConnector" presStyleLbl="node2" presStyleIdx="3" presStyleCnt="5"/>
      <dgm:spPr/>
      <dgm:t>
        <a:bodyPr/>
        <a:lstStyle/>
        <a:p>
          <a:pPr rtl="1"/>
          <a:endParaRPr lang="ar-SA"/>
        </a:p>
      </dgm:t>
    </dgm:pt>
    <dgm:pt modelId="{C1DA070E-B60A-42C4-AEB2-8302D116B493}" type="pres">
      <dgm:prSet presAssocID="{0BA93DB5-621C-4965-94B2-463185BE6756}" presName="hierChild4" presStyleCnt="0"/>
      <dgm:spPr/>
    </dgm:pt>
    <dgm:pt modelId="{4756220C-0C28-4F67-A2F5-004556213464}" type="pres">
      <dgm:prSet presAssocID="{0BA93DB5-621C-4965-94B2-463185BE6756}" presName="hierChild5" presStyleCnt="0"/>
      <dgm:spPr/>
    </dgm:pt>
    <dgm:pt modelId="{49462E69-6830-402D-B2CC-9C7195849973}" type="pres">
      <dgm:prSet presAssocID="{31CBF849-A656-4B0E-BDEB-5ED168FD3145}" presName="Name37" presStyleLbl="parChTrans1D2" presStyleIdx="4" presStyleCnt="6"/>
      <dgm:spPr/>
      <dgm:t>
        <a:bodyPr/>
        <a:lstStyle/>
        <a:p>
          <a:pPr rtl="1"/>
          <a:endParaRPr lang="ar-SA"/>
        </a:p>
      </dgm:t>
    </dgm:pt>
    <dgm:pt modelId="{EA54ED54-EFBA-423A-9F08-3135B2B6DB19}" type="pres">
      <dgm:prSet presAssocID="{1EAA8287-C57F-42B6-A8DE-AF1CD6E9DCE0}" presName="hierRoot2" presStyleCnt="0">
        <dgm:presLayoutVars>
          <dgm:hierBranch val="init"/>
        </dgm:presLayoutVars>
      </dgm:prSet>
      <dgm:spPr/>
    </dgm:pt>
    <dgm:pt modelId="{A17BBE47-2869-40AE-8C71-2C6D658A1BA9}" type="pres">
      <dgm:prSet presAssocID="{1EAA8287-C57F-42B6-A8DE-AF1CD6E9DCE0}" presName="rootComposite" presStyleCnt="0"/>
      <dgm:spPr/>
    </dgm:pt>
    <dgm:pt modelId="{D84B79DD-F4CE-4240-A30D-7BA74409A36E}" type="pres">
      <dgm:prSet presAssocID="{1EAA8287-C57F-42B6-A8DE-AF1CD6E9DCE0}" presName="rootText" presStyleLbl="node2" presStyleIdx="4" presStyleCnt="5" custScaleX="267370" custScaleY="424663">
        <dgm:presLayoutVars>
          <dgm:chPref val="3"/>
        </dgm:presLayoutVars>
      </dgm:prSet>
      <dgm:spPr/>
      <dgm:t>
        <a:bodyPr/>
        <a:lstStyle/>
        <a:p>
          <a:pPr rtl="1"/>
          <a:endParaRPr lang="ar-SA"/>
        </a:p>
      </dgm:t>
    </dgm:pt>
    <dgm:pt modelId="{BF5A1208-EDB2-4139-8DDF-3C4B41332ACC}" type="pres">
      <dgm:prSet presAssocID="{1EAA8287-C57F-42B6-A8DE-AF1CD6E9DCE0}" presName="rootConnector" presStyleLbl="node2" presStyleIdx="4" presStyleCnt="5"/>
      <dgm:spPr/>
      <dgm:t>
        <a:bodyPr/>
        <a:lstStyle/>
        <a:p>
          <a:pPr rtl="1"/>
          <a:endParaRPr lang="ar-SA"/>
        </a:p>
      </dgm:t>
    </dgm:pt>
    <dgm:pt modelId="{BAAEBB6D-D84E-4911-9694-759C011BE6CC}" type="pres">
      <dgm:prSet presAssocID="{1EAA8287-C57F-42B6-A8DE-AF1CD6E9DCE0}" presName="hierChild4" presStyleCnt="0"/>
      <dgm:spPr/>
    </dgm:pt>
    <dgm:pt modelId="{118625B7-F66E-4C44-8680-66E42E195731}" type="pres">
      <dgm:prSet presAssocID="{1EAA8287-C57F-42B6-A8DE-AF1CD6E9DCE0}" presName="hierChild5" presStyleCnt="0"/>
      <dgm:spPr/>
    </dgm:pt>
    <dgm:pt modelId="{E2EA8E4B-D329-4036-B91E-D8660743EA18}" type="pres">
      <dgm:prSet presAssocID="{A3C625CD-5D6B-4E56-BF99-13365A5E387B}" presName="hierChild3" presStyleCnt="0"/>
      <dgm:spPr/>
    </dgm:pt>
    <dgm:pt modelId="{C415756E-7F8C-4BC5-997C-138658F836A4}" type="pres">
      <dgm:prSet presAssocID="{A8D3D5F4-CA1A-4102-98A7-100E4B4FE94F}" presName="Name111" presStyleLbl="parChTrans1D2" presStyleIdx="5" presStyleCnt="6"/>
      <dgm:spPr/>
      <dgm:t>
        <a:bodyPr/>
        <a:lstStyle/>
        <a:p>
          <a:pPr rtl="1"/>
          <a:endParaRPr lang="ar-SA"/>
        </a:p>
      </dgm:t>
    </dgm:pt>
    <dgm:pt modelId="{76855882-9358-4B30-88D8-A565EACD9420}" type="pres">
      <dgm:prSet presAssocID="{F544D2FB-3812-493F-8EBE-D3E0DA161EB5}" presName="hierRoot3" presStyleCnt="0">
        <dgm:presLayoutVars>
          <dgm:hierBranch val="init"/>
        </dgm:presLayoutVars>
      </dgm:prSet>
      <dgm:spPr/>
    </dgm:pt>
    <dgm:pt modelId="{71B651AE-4605-427E-8788-1967EF21F40F}" type="pres">
      <dgm:prSet presAssocID="{F544D2FB-3812-493F-8EBE-D3E0DA161EB5}" presName="rootComposite3" presStyleCnt="0"/>
      <dgm:spPr/>
    </dgm:pt>
    <dgm:pt modelId="{3CB10515-D101-4302-9481-241B903B18BE}" type="pres">
      <dgm:prSet presAssocID="{F544D2FB-3812-493F-8EBE-D3E0DA161EB5}" presName="rootText3" presStyleLbl="asst1" presStyleIdx="0" presStyleCnt="1" custScaleX="520937" custScaleY="259244" custLinFactNeighborX="-87736" custLinFactNeighborY="-21806">
        <dgm:presLayoutVars>
          <dgm:chPref val="3"/>
        </dgm:presLayoutVars>
      </dgm:prSet>
      <dgm:spPr/>
      <dgm:t>
        <a:bodyPr/>
        <a:lstStyle/>
        <a:p>
          <a:pPr rtl="1"/>
          <a:endParaRPr lang="ar-SA"/>
        </a:p>
      </dgm:t>
    </dgm:pt>
    <dgm:pt modelId="{E6986E73-CCBF-4734-8641-05D84A735185}" type="pres">
      <dgm:prSet presAssocID="{F544D2FB-3812-493F-8EBE-D3E0DA161EB5}" presName="rootConnector3" presStyleLbl="asst1" presStyleIdx="0" presStyleCnt="1"/>
      <dgm:spPr/>
      <dgm:t>
        <a:bodyPr/>
        <a:lstStyle/>
        <a:p>
          <a:pPr rtl="1"/>
          <a:endParaRPr lang="ar-SA"/>
        </a:p>
      </dgm:t>
    </dgm:pt>
    <dgm:pt modelId="{01E2E769-90E7-4EE5-9D4F-4AAF419A8F79}" type="pres">
      <dgm:prSet presAssocID="{F544D2FB-3812-493F-8EBE-D3E0DA161EB5}" presName="hierChild6" presStyleCnt="0"/>
      <dgm:spPr/>
    </dgm:pt>
    <dgm:pt modelId="{042E556B-DC4D-411E-8FDF-5E1B6AB117D7}" type="pres">
      <dgm:prSet presAssocID="{F544D2FB-3812-493F-8EBE-D3E0DA161EB5}" presName="hierChild7" presStyleCnt="0"/>
      <dgm:spPr/>
    </dgm:pt>
  </dgm:ptLst>
  <dgm:cxnLst>
    <dgm:cxn modelId="{C7DD86E8-DB2E-48E5-80D7-6403AD4C1738}" type="presOf" srcId="{1F598568-A6BF-4A2C-8C5D-39843B5C4E67}" destId="{62D70B4A-02CD-49AC-871E-CE520D4C4D4E}" srcOrd="0" destOrd="0" presId="urn:microsoft.com/office/officeart/2005/8/layout/orgChart1"/>
    <dgm:cxn modelId="{94F60544-0A5A-4B85-AB2E-02238334F662}" type="presOf" srcId="{1EAA8287-C57F-42B6-A8DE-AF1CD6E9DCE0}" destId="{D84B79DD-F4CE-4240-A30D-7BA74409A36E}" srcOrd="0" destOrd="0" presId="urn:microsoft.com/office/officeart/2005/8/layout/orgChart1"/>
    <dgm:cxn modelId="{409F6E24-C666-4DAA-BD7C-AA7B7B048034}" type="presOf" srcId="{F2A6AA7C-6DEE-4308-A8D2-1DE63522D5C8}" destId="{A8F6A19E-97E3-4BCB-8D8B-03924FEA49F3}" srcOrd="0" destOrd="0" presId="urn:microsoft.com/office/officeart/2005/8/layout/orgChart1"/>
    <dgm:cxn modelId="{4A3AB108-D01A-4368-9B4F-C404435019DC}" srcId="{A3C625CD-5D6B-4E56-BF99-13365A5E387B}" destId="{1CF76081-512A-4DB5-A3CB-686682C611F6}" srcOrd="3" destOrd="0" parTransId="{D5C8951C-140F-4A27-B08E-A57C4F298DF7}" sibTransId="{6CF188B6-526C-45B8-9B6A-0853D0F59D54}"/>
    <dgm:cxn modelId="{2290D2C1-EBB6-4C9D-9CFA-2F0F54F38C6B}" type="presOf" srcId="{BE81BDC5-4954-4357-8EE9-BB7B42F0B3CF}" destId="{9D677FB9-B72F-44B0-8D5E-93B901EF70D2}" srcOrd="0" destOrd="0" presId="urn:microsoft.com/office/officeart/2005/8/layout/orgChart1"/>
    <dgm:cxn modelId="{CF4461D4-472B-4708-A3A2-AE6E11131FD7}" srcId="{A3C625CD-5D6B-4E56-BF99-13365A5E387B}" destId="{F2A6AA7C-6DEE-4308-A8D2-1DE63522D5C8}" srcOrd="2" destOrd="0" parTransId="{2A0CBA78-BCBA-44CF-BFBB-31D1A2919739}" sibTransId="{6DE0E4AF-1102-4823-A052-C63A17B3E096}"/>
    <dgm:cxn modelId="{09774B86-DB9C-41AE-B2CA-F4954ABEB1DE}" type="presOf" srcId="{1CF76081-512A-4DB5-A3CB-686682C611F6}" destId="{748729A6-006A-4535-81EA-EE58EE7A451B}" srcOrd="1" destOrd="0" presId="urn:microsoft.com/office/officeart/2005/8/layout/orgChart1"/>
    <dgm:cxn modelId="{10371263-EB3B-426C-87DC-ECABF1ECCC14}" type="presOf" srcId="{A8D3D5F4-CA1A-4102-98A7-100E4B4FE94F}" destId="{C415756E-7F8C-4BC5-997C-138658F836A4}" srcOrd="0" destOrd="0" presId="urn:microsoft.com/office/officeart/2005/8/layout/orgChart1"/>
    <dgm:cxn modelId="{40D15A79-6EAC-46DD-BD6A-A2900E5DBD15}" type="presOf" srcId="{31CBF849-A656-4B0E-BDEB-5ED168FD3145}" destId="{49462E69-6830-402D-B2CC-9C7195849973}" srcOrd="0" destOrd="0" presId="urn:microsoft.com/office/officeart/2005/8/layout/orgChart1"/>
    <dgm:cxn modelId="{F5D6B17B-F190-4909-98C3-E423ADE78690}" type="presOf" srcId="{91376561-BB86-48E4-A897-DAFA0DBD970C}" destId="{6C1E6F3B-983E-4F64-AC2E-3FB413EBEC61}" srcOrd="0" destOrd="0" presId="urn:microsoft.com/office/officeart/2005/8/layout/orgChart1"/>
    <dgm:cxn modelId="{30654AA3-71B0-46B8-BF8F-EA95C1CF1C4F}" srcId="{A3C625CD-5D6B-4E56-BF99-13365A5E387B}" destId="{1EAA8287-C57F-42B6-A8DE-AF1CD6E9DCE0}" srcOrd="5" destOrd="0" parTransId="{31CBF849-A656-4B0E-BDEB-5ED168FD3145}" sibTransId="{E9DAEF5A-A158-41A9-8FDB-B58FD4A15FED}"/>
    <dgm:cxn modelId="{09984630-20E1-4FBC-8CDC-211C51E3D429}" type="presOf" srcId="{F544D2FB-3812-493F-8EBE-D3E0DA161EB5}" destId="{3CB10515-D101-4302-9481-241B903B18BE}" srcOrd="0" destOrd="0" presId="urn:microsoft.com/office/officeart/2005/8/layout/orgChart1"/>
    <dgm:cxn modelId="{185D669A-515C-4322-91A5-3439F24D1715}" srcId="{A3C625CD-5D6B-4E56-BF99-13365A5E387B}" destId="{0BA93DB5-621C-4965-94B2-463185BE6756}" srcOrd="4" destOrd="0" parTransId="{91376561-BB86-48E4-A897-DAFA0DBD970C}" sibTransId="{39210BDF-E651-4C5B-8161-C3C8CD7E8E9C}"/>
    <dgm:cxn modelId="{7FFC0850-92F8-4644-9F17-5CC5A8617AD4}" type="presOf" srcId="{A3C625CD-5D6B-4E56-BF99-13365A5E387B}" destId="{9E3E7077-A7BE-42B7-A340-97751299A7FD}" srcOrd="1" destOrd="0" presId="urn:microsoft.com/office/officeart/2005/8/layout/orgChart1"/>
    <dgm:cxn modelId="{2F009CDB-0565-4DAB-8247-C0E650FA0FA1}" type="presOf" srcId="{0BA93DB5-621C-4965-94B2-463185BE6756}" destId="{E19E2DC2-1A7C-4058-AAE2-0065F956B811}" srcOrd="1" destOrd="0" presId="urn:microsoft.com/office/officeart/2005/8/layout/orgChart1"/>
    <dgm:cxn modelId="{4F792CE0-7C06-4ECC-AF52-2455BE500B6E}" type="presOf" srcId="{F2A6AA7C-6DEE-4308-A8D2-1DE63522D5C8}" destId="{F632118E-03D7-467A-B7F5-CCDC162A0962}" srcOrd="1" destOrd="0" presId="urn:microsoft.com/office/officeart/2005/8/layout/orgChart1"/>
    <dgm:cxn modelId="{BF3E336D-9974-48F3-9FBB-D0F62F87DD96}" type="presOf" srcId="{1CF76081-512A-4DB5-A3CB-686682C611F6}" destId="{5B3EB7F8-EBC8-418D-856E-17977165961C}" srcOrd="0" destOrd="0" presId="urn:microsoft.com/office/officeart/2005/8/layout/orgChart1"/>
    <dgm:cxn modelId="{D0A1FF5B-93D6-4207-9D75-245887AD5623}" srcId="{1F598568-A6BF-4A2C-8C5D-39843B5C4E67}" destId="{A3C625CD-5D6B-4E56-BF99-13365A5E387B}" srcOrd="0" destOrd="0" parTransId="{5F6D334F-E0D1-4975-8B03-C7578073D3E0}" sibTransId="{54238830-95A1-418C-87DD-9BF9D848C0FC}"/>
    <dgm:cxn modelId="{20AB5A0F-1236-4D3B-A68F-42CECBC5F81B}" type="presOf" srcId="{F544D2FB-3812-493F-8EBE-D3E0DA161EB5}" destId="{E6986E73-CCBF-4734-8641-05D84A735185}" srcOrd="1" destOrd="0" presId="urn:microsoft.com/office/officeart/2005/8/layout/orgChart1"/>
    <dgm:cxn modelId="{7944426E-DDE5-4400-8D58-36476CE52596}" type="presOf" srcId="{A3C625CD-5D6B-4E56-BF99-13365A5E387B}" destId="{4312ADCD-1188-4D43-9AD5-5D59D67F75C9}" srcOrd="0" destOrd="0" presId="urn:microsoft.com/office/officeart/2005/8/layout/orgChart1"/>
    <dgm:cxn modelId="{4871EB6E-3E19-4649-9B29-8ED488FD3174}" srcId="{A3C625CD-5D6B-4E56-BF99-13365A5E387B}" destId="{F544D2FB-3812-493F-8EBE-D3E0DA161EB5}" srcOrd="0" destOrd="0" parTransId="{A8D3D5F4-CA1A-4102-98A7-100E4B4FE94F}" sibTransId="{84C7DD19-C643-42E6-8475-573AC5697982}"/>
    <dgm:cxn modelId="{66187E4F-EAA1-432F-AD25-E21F2D283A53}" type="presOf" srcId="{BE81BDC5-4954-4357-8EE9-BB7B42F0B3CF}" destId="{96C96B0A-2774-434F-A92D-AAE2FF7F34C5}" srcOrd="1" destOrd="0" presId="urn:microsoft.com/office/officeart/2005/8/layout/orgChart1"/>
    <dgm:cxn modelId="{1B83282C-D09B-4B15-8ADF-AAD7B7848EB6}" type="presOf" srcId="{1EAA8287-C57F-42B6-A8DE-AF1CD6E9DCE0}" destId="{BF5A1208-EDB2-4139-8DDF-3C4B41332ACC}" srcOrd="1" destOrd="0" presId="urn:microsoft.com/office/officeart/2005/8/layout/orgChart1"/>
    <dgm:cxn modelId="{B4FD9C49-6326-4F30-98BE-CD5C8AE496D3}" type="presOf" srcId="{0BA93DB5-621C-4965-94B2-463185BE6756}" destId="{40E4466D-708C-4E68-846B-465639738151}" srcOrd="0" destOrd="0" presId="urn:microsoft.com/office/officeart/2005/8/layout/orgChart1"/>
    <dgm:cxn modelId="{ED92F163-B5BB-4460-95D0-8F2BEB78EFF6}" type="presOf" srcId="{AD63EA6F-DEF1-4502-85AE-521DD4DB71C3}" destId="{5C55EF68-F7BC-4703-84D8-2B724DED9361}" srcOrd="0" destOrd="0" presId="urn:microsoft.com/office/officeart/2005/8/layout/orgChart1"/>
    <dgm:cxn modelId="{8AD6D1E6-FA46-4A39-8A82-BDB4C20F413E}" srcId="{A3C625CD-5D6B-4E56-BF99-13365A5E387B}" destId="{BE81BDC5-4954-4357-8EE9-BB7B42F0B3CF}" srcOrd="1" destOrd="0" parTransId="{AD63EA6F-DEF1-4502-85AE-521DD4DB71C3}" sibTransId="{592EA22B-0397-4196-9418-2F5F9C65715A}"/>
    <dgm:cxn modelId="{8F7C9D1F-D8A5-483F-91E7-ABA837147B79}" type="presOf" srcId="{D5C8951C-140F-4A27-B08E-A57C4F298DF7}" destId="{ED73DC71-F558-4F28-AA92-422B7318648C}" srcOrd="0" destOrd="0" presId="urn:microsoft.com/office/officeart/2005/8/layout/orgChart1"/>
    <dgm:cxn modelId="{152FDDBD-E7EC-422A-BB9D-AC88088D9217}" type="presOf" srcId="{2A0CBA78-BCBA-44CF-BFBB-31D1A2919739}" destId="{E62CE8B7-C7B6-4DB6-9497-D8766DD29A03}" srcOrd="0" destOrd="0" presId="urn:microsoft.com/office/officeart/2005/8/layout/orgChart1"/>
    <dgm:cxn modelId="{0A4AF344-6D21-4F22-87E3-420D170753F9}" type="presParOf" srcId="{62D70B4A-02CD-49AC-871E-CE520D4C4D4E}" destId="{85D1E2DE-1309-471D-BE76-276D704080D5}" srcOrd="0" destOrd="0" presId="urn:microsoft.com/office/officeart/2005/8/layout/orgChart1"/>
    <dgm:cxn modelId="{7EE73284-B540-48BD-A395-BBC748DA7477}" type="presParOf" srcId="{85D1E2DE-1309-471D-BE76-276D704080D5}" destId="{5A793BBE-9183-47ED-A556-6BFF63A9963B}" srcOrd="0" destOrd="0" presId="urn:microsoft.com/office/officeart/2005/8/layout/orgChart1"/>
    <dgm:cxn modelId="{2B185B8B-0682-4BFD-AB6A-2BD36977EB6A}" type="presParOf" srcId="{5A793BBE-9183-47ED-A556-6BFF63A9963B}" destId="{4312ADCD-1188-4D43-9AD5-5D59D67F75C9}" srcOrd="0" destOrd="0" presId="urn:microsoft.com/office/officeart/2005/8/layout/orgChart1"/>
    <dgm:cxn modelId="{5E567CCF-1059-4F38-B65C-C2B87C52FDF6}" type="presParOf" srcId="{5A793BBE-9183-47ED-A556-6BFF63A9963B}" destId="{9E3E7077-A7BE-42B7-A340-97751299A7FD}" srcOrd="1" destOrd="0" presId="urn:microsoft.com/office/officeart/2005/8/layout/orgChart1"/>
    <dgm:cxn modelId="{2A97E0A9-E9C9-4123-9C78-81FE841D8892}" type="presParOf" srcId="{85D1E2DE-1309-471D-BE76-276D704080D5}" destId="{B37A3500-764B-48F5-A017-B67217A7D38D}" srcOrd="1" destOrd="0" presId="urn:microsoft.com/office/officeart/2005/8/layout/orgChart1"/>
    <dgm:cxn modelId="{025CF7FF-A981-4E32-9481-402639B020DD}" type="presParOf" srcId="{B37A3500-764B-48F5-A017-B67217A7D38D}" destId="{5C55EF68-F7BC-4703-84D8-2B724DED9361}" srcOrd="0" destOrd="0" presId="urn:microsoft.com/office/officeart/2005/8/layout/orgChart1"/>
    <dgm:cxn modelId="{6ACE00A3-7579-478F-8232-8307B24623C9}" type="presParOf" srcId="{B37A3500-764B-48F5-A017-B67217A7D38D}" destId="{D5251F03-488E-43BE-9549-144C9A0549F8}" srcOrd="1" destOrd="0" presId="urn:microsoft.com/office/officeart/2005/8/layout/orgChart1"/>
    <dgm:cxn modelId="{3FA34316-781D-4F48-8A3B-44FC10DD889F}" type="presParOf" srcId="{D5251F03-488E-43BE-9549-144C9A0549F8}" destId="{AC57A1DF-A184-4893-B580-C696DB3C3453}" srcOrd="0" destOrd="0" presId="urn:microsoft.com/office/officeart/2005/8/layout/orgChart1"/>
    <dgm:cxn modelId="{8CFF135A-6396-496D-9945-6A15B3C25E3E}" type="presParOf" srcId="{AC57A1DF-A184-4893-B580-C696DB3C3453}" destId="{9D677FB9-B72F-44B0-8D5E-93B901EF70D2}" srcOrd="0" destOrd="0" presId="urn:microsoft.com/office/officeart/2005/8/layout/orgChart1"/>
    <dgm:cxn modelId="{4E4F524F-C90B-4E8E-947E-15EABCDAB40A}" type="presParOf" srcId="{AC57A1DF-A184-4893-B580-C696DB3C3453}" destId="{96C96B0A-2774-434F-A92D-AAE2FF7F34C5}" srcOrd="1" destOrd="0" presId="urn:microsoft.com/office/officeart/2005/8/layout/orgChart1"/>
    <dgm:cxn modelId="{DD817F3A-EDE1-41F0-AB4F-78C7844F79F0}" type="presParOf" srcId="{D5251F03-488E-43BE-9549-144C9A0549F8}" destId="{562D77F0-D3F2-4162-B1DB-760460510D27}" srcOrd="1" destOrd="0" presId="urn:microsoft.com/office/officeart/2005/8/layout/orgChart1"/>
    <dgm:cxn modelId="{653B3B7E-3471-425B-8CB4-2EF11CB4EB5E}" type="presParOf" srcId="{D5251F03-488E-43BE-9549-144C9A0549F8}" destId="{47E1727B-7927-4711-9FFC-B47EAD7BCCFA}" srcOrd="2" destOrd="0" presId="urn:microsoft.com/office/officeart/2005/8/layout/orgChart1"/>
    <dgm:cxn modelId="{8EAFAAA9-87F8-4E5A-BA74-B57A9CAA729E}" type="presParOf" srcId="{B37A3500-764B-48F5-A017-B67217A7D38D}" destId="{E62CE8B7-C7B6-4DB6-9497-D8766DD29A03}" srcOrd="2" destOrd="0" presId="urn:microsoft.com/office/officeart/2005/8/layout/orgChart1"/>
    <dgm:cxn modelId="{F2FA80F2-DDE8-4D8F-A19D-11E5FB9D9FA2}" type="presParOf" srcId="{B37A3500-764B-48F5-A017-B67217A7D38D}" destId="{86F4FF85-C224-4BE5-91CF-A75ACE9E166D}" srcOrd="3" destOrd="0" presId="urn:microsoft.com/office/officeart/2005/8/layout/orgChart1"/>
    <dgm:cxn modelId="{593CADF7-E134-40B4-871D-CFDD39F69E5B}" type="presParOf" srcId="{86F4FF85-C224-4BE5-91CF-A75ACE9E166D}" destId="{EF795CF8-38C7-4F3C-A69A-278348FB8A2C}" srcOrd="0" destOrd="0" presId="urn:microsoft.com/office/officeart/2005/8/layout/orgChart1"/>
    <dgm:cxn modelId="{CE43E20A-BBA7-45F9-AEF1-ABC6B16821EF}" type="presParOf" srcId="{EF795CF8-38C7-4F3C-A69A-278348FB8A2C}" destId="{A8F6A19E-97E3-4BCB-8D8B-03924FEA49F3}" srcOrd="0" destOrd="0" presId="urn:microsoft.com/office/officeart/2005/8/layout/orgChart1"/>
    <dgm:cxn modelId="{2AAEFC0B-FACC-4B48-85CB-CD0906436EEF}" type="presParOf" srcId="{EF795CF8-38C7-4F3C-A69A-278348FB8A2C}" destId="{F632118E-03D7-467A-B7F5-CCDC162A0962}" srcOrd="1" destOrd="0" presId="urn:microsoft.com/office/officeart/2005/8/layout/orgChart1"/>
    <dgm:cxn modelId="{89025FCA-2B82-4F27-9E90-73BEAE1AD328}" type="presParOf" srcId="{86F4FF85-C224-4BE5-91CF-A75ACE9E166D}" destId="{326F8CEA-2211-454F-B85C-78FA1D4905AB}" srcOrd="1" destOrd="0" presId="urn:microsoft.com/office/officeart/2005/8/layout/orgChart1"/>
    <dgm:cxn modelId="{63B0D003-FF03-4B4B-B57F-DC4BC3D9E4AA}" type="presParOf" srcId="{86F4FF85-C224-4BE5-91CF-A75ACE9E166D}" destId="{0FFEC4E2-7F1A-460C-872F-6FAE122F6DA7}" srcOrd="2" destOrd="0" presId="urn:microsoft.com/office/officeart/2005/8/layout/orgChart1"/>
    <dgm:cxn modelId="{C3BC3DF7-B90D-4545-B0E0-6FBB15B30668}" type="presParOf" srcId="{B37A3500-764B-48F5-A017-B67217A7D38D}" destId="{ED73DC71-F558-4F28-AA92-422B7318648C}" srcOrd="4" destOrd="0" presId="urn:microsoft.com/office/officeart/2005/8/layout/orgChart1"/>
    <dgm:cxn modelId="{ED72AA8B-324F-4679-AFF0-D75B01DE3ADD}" type="presParOf" srcId="{B37A3500-764B-48F5-A017-B67217A7D38D}" destId="{F3215A5E-83FF-46B4-80C3-07F3872A966D}" srcOrd="5" destOrd="0" presId="urn:microsoft.com/office/officeart/2005/8/layout/orgChart1"/>
    <dgm:cxn modelId="{67003EAA-E25D-4FDB-AA18-AD01805A9E36}" type="presParOf" srcId="{F3215A5E-83FF-46B4-80C3-07F3872A966D}" destId="{E2BE90F1-A949-4C87-8450-E1971D7D0385}" srcOrd="0" destOrd="0" presId="urn:microsoft.com/office/officeart/2005/8/layout/orgChart1"/>
    <dgm:cxn modelId="{761B384B-9AF3-4ACE-8D91-31B9A1364BBB}" type="presParOf" srcId="{E2BE90F1-A949-4C87-8450-E1971D7D0385}" destId="{5B3EB7F8-EBC8-418D-856E-17977165961C}" srcOrd="0" destOrd="0" presId="urn:microsoft.com/office/officeart/2005/8/layout/orgChart1"/>
    <dgm:cxn modelId="{933EFDA2-A51A-4961-BFC5-7EF62AB5E2AA}" type="presParOf" srcId="{E2BE90F1-A949-4C87-8450-E1971D7D0385}" destId="{748729A6-006A-4535-81EA-EE58EE7A451B}" srcOrd="1" destOrd="0" presId="urn:microsoft.com/office/officeart/2005/8/layout/orgChart1"/>
    <dgm:cxn modelId="{BA584849-75C5-4F04-A13A-16AB3E909478}" type="presParOf" srcId="{F3215A5E-83FF-46B4-80C3-07F3872A966D}" destId="{77948D1B-FF28-43D8-806C-0D2D469F3D94}" srcOrd="1" destOrd="0" presId="urn:microsoft.com/office/officeart/2005/8/layout/orgChart1"/>
    <dgm:cxn modelId="{0C67CDDF-F7CA-4A79-A041-54B20824F263}" type="presParOf" srcId="{F3215A5E-83FF-46B4-80C3-07F3872A966D}" destId="{6E80AA40-2661-42A8-B1E1-0BB7F91D5E27}" srcOrd="2" destOrd="0" presId="urn:microsoft.com/office/officeart/2005/8/layout/orgChart1"/>
    <dgm:cxn modelId="{79472479-136C-40AA-8B1E-9CF5DA22723F}" type="presParOf" srcId="{B37A3500-764B-48F5-A017-B67217A7D38D}" destId="{6C1E6F3B-983E-4F64-AC2E-3FB413EBEC61}" srcOrd="6" destOrd="0" presId="urn:microsoft.com/office/officeart/2005/8/layout/orgChart1"/>
    <dgm:cxn modelId="{4D232201-D3C1-45F9-9209-6F5B5C3DF2BA}" type="presParOf" srcId="{B37A3500-764B-48F5-A017-B67217A7D38D}" destId="{7B6DB5CF-81C6-49F8-9F19-5BE16D95E19C}" srcOrd="7" destOrd="0" presId="urn:microsoft.com/office/officeart/2005/8/layout/orgChart1"/>
    <dgm:cxn modelId="{D2D84A1F-938D-4A30-B6B1-B3915BAF32F0}" type="presParOf" srcId="{7B6DB5CF-81C6-49F8-9F19-5BE16D95E19C}" destId="{BB70EC8F-9B0B-420B-ABF5-8BDA48AAFA67}" srcOrd="0" destOrd="0" presId="urn:microsoft.com/office/officeart/2005/8/layout/orgChart1"/>
    <dgm:cxn modelId="{F03B2C48-728D-4496-A8C8-348D91776E56}" type="presParOf" srcId="{BB70EC8F-9B0B-420B-ABF5-8BDA48AAFA67}" destId="{40E4466D-708C-4E68-846B-465639738151}" srcOrd="0" destOrd="0" presId="urn:microsoft.com/office/officeart/2005/8/layout/orgChart1"/>
    <dgm:cxn modelId="{A216FAEE-5067-415F-BE6B-D8741C22D9A8}" type="presParOf" srcId="{BB70EC8F-9B0B-420B-ABF5-8BDA48AAFA67}" destId="{E19E2DC2-1A7C-4058-AAE2-0065F956B811}" srcOrd="1" destOrd="0" presId="urn:microsoft.com/office/officeart/2005/8/layout/orgChart1"/>
    <dgm:cxn modelId="{2DF8C90A-23F9-41FA-928C-1938B898ACBD}" type="presParOf" srcId="{7B6DB5CF-81C6-49F8-9F19-5BE16D95E19C}" destId="{C1DA070E-B60A-42C4-AEB2-8302D116B493}" srcOrd="1" destOrd="0" presId="urn:microsoft.com/office/officeart/2005/8/layout/orgChart1"/>
    <dgm:cxn modelId="{AB66BBC6-BAE5-4F44-A499-8053C1D3E549}" type="presParOf" srcId="{7B6DB5CF-81C6-49F8-9F19-5BE16D95E19C}" destId="{4756220C-0C28-4F67-A2F5-004556213464}" srcOrd="2" destOrd="0" presId="urn:microsoft.com/office/officeart/2005/8/layout/orgChart1"/>
    <dgm:cxn modelId="{3142D866-12D0-4247-9388-49E4813DD899}" type="presParOf" srcId="{B37A3500-764B-48F5-A017-B67217A7D38D}" destId="{49462E69-6830-402D-B2CC-9C7195849973}" srcOrd="8" destOrd="0" presId="urn:microsoft.com/office/officeart/2005/8/layout/orgChart1"/>
    <dgm:cxn modelId="{14DB2A6A-6F22-4818-A9B5-422EF6E3B87C}" type="presParOf" srcId="{B37A3500-764B-48F5-A017-B67217A7D38D}" destId="{EA54ED54-EFBA-423A-9F08-3135B2B6DB19}" srcOrd="9" destOrd="0" presId="urn:microsoft.com/office/officeart/2005/8/layout/orgChart1"/>
    <dgm:cxn modelId="{4097F12F-C52D-4288-ADE3-5B20B761ADC3}" type="presParOf" srcId="{EA54ED54-EFBA-423A-9F08-3135B2B6DB19}" destId="{A17BBE47-2869-40AE-8C71-2C6D658A1BA9}" srcOrd="0" destOrd="0" presId="urn:microsoft.com/office/officeart/2005/8/layout/orgChart1"/>
    <dgm:cxn modelId="{9DA70407-D836-4F11-ADF5-37E224DF7493}" type="presParOf" srcId="{A17BBE47-2869-40AE-8C71-2C6D658A1BA9}" destId="{D84B79DD-F4CE-4240-A30D-7BA74409A36E}" srcOrd="0" destOrd="0" presId="urn:microsoft.com/office/officeart/2005/8/layout/orgChart1"/>
    <dgm:cxn modelId="{1F6F49C9-82CD-4CE3-BCDA-130610C5112D}" type="presParOf" srcId="{A17BBE47-2869-40AE-8C71-2C6D658A1BA9}" destId="{BF5A1208-EDB2-4139-8DDF-3C4B41332ACC}" srcOrd="1" destOrd="0" presId="urn:microsoft.com/office/officeart/2005/8/layout/orgChart1"/>
    <dgm:cxn modelId="{2EACB4F7-C117-4ABC-9112-10581B35D132}" type="presParOf" srcId="{EA54ED54-EFBA-423A-9F08-3135B2B6DB19}" destId="{BAAEBB6D-D84E-4911-9694-759C011BE6CC}" srcOrd="1" destOrd="0" presId="urn:microsoft.com/office/officeart/2005/8/layout/orgChart1"/>
    <dgm:cxn modelId="{66907EB4-AEE0-4398-9DD8-9831854ECAC5}" type="presParOf" srcId="{EA54ED54-EFBA-423A-9F08-3135B2B6DB19}" destId="{118625B7-F66E-4C44-8680-66E42E195731}" srcOrd="2" destOrd="0" presId="urn:microsoft.com/office/officeart/2005/8/layout/orgChart1"/>
    <dgm:cxn modelId="{F44CCBE1-E9B1-4F34-BEC6-A57567BA1B80}" type="presParOf" srcId="{85D1E2DE-1309-471D-BE76-276D704080D5}" destId="{E2EA8E4B-D329-4036-B91E-D8660743EA18}" srcOrd="2" destOrd="0" presId="urn:microsoft.com/office/officeart/2005/8/layout/orgChart1"/>
    <dgm:cxn modelId="{94390F3D-0FE4-4110-B7D9-0FCBCF244F25}" type="presParOf" srcId="{E2EA8E4B-D329-4036-B91E-D8660743EA18}" destId="{C415756E-7F8C-4BC5-997C-138658F836A4}" srcOrd="0" destOrd="0" presId="urn:microsoft.com/office/officeart/2005/8/layout/orgChart1"/>
    <dgm:cxn modelId="{59ED1C14-D75C-44F0-9A5F-745AB49B9CB7}" type="presParOf" srcId="{E2EA8E4B-D329-4036-B91E-D8660743EA18}" destId="{76855882-9358-4B30-88D8-A565EACD9420}" srcOrd="1" destOrd="0" presId="urn:microsoft.com/office/officeart/2005/8/layout/orgChart1"/>
    <dgm:cxn modelId="{73BC9EEA-BEC9-449E-B8D3-50C83C889338}" type="presParOf" srcId="{76855882-9358-4B30-88D8-A565EACD9420}" destId="{71B651AE-4605-427E-8788-1967EF21F40F}" srcOrd="0" destOrd="0" presId="urn:microsoft.com/office/officeart/2005/8/layout/orgChart1"/>
    <dgm:cxn modelId="{81E8AD79-C5CA-4F6A-AEA8-D994DF952EE4}" type="presParOf" srcId="{71B651AE-4605-427E-8788-1967EF21F40F}" destId="{3CB10515-D101-4302-9481-241B903B18BE}" srcOrd="0" destOrd="0" presId="urn:microsoft.com/office/officeart/2005/8/layout/orgChart1"/>
    <dgm:cxn modelId="{1F052614-DEE8-4B6B-99DF-C1B029895558}" type="presParOf" srcId="{71B651AE-4605-427E-8788-1967EF21F40F}" destId="{E6986E73-CCBF-4734-8641-05D84A735185}" srcOrd="1" destOrd="0" presId="urn:microsoft.com/office/officeart/2005/8/layout/orgChart1"/>
    <dgm:cxn modelId="{470E9306-5D2F-4915-96B9-F164F00FC709}" type="presParOf" srcId="{76855882-9358-4B30-88D8-A565EACD9420}" destId="{01E2E769-90E7-4EE5-9D4F-4AAF419A8F79}" srcOrd="1" destOrd="0" presId="urn:microsoft.com/office/officeart/2005/8/layout/orgChart1"/>
    <dgm:cxn modelId="{967F7399-9EC4-473A-A25D-B679A9B2A955}" type="presParOf" srcId="{76855882-9358-4B30-88D8-A565EACD9420}" destId="{042E556B-DC4D-411E-8FDF-5E1B6AB117D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F3AA8-5970-47C0-98D3-C7D1B22E42C1}">
      <dsp:nvSpPr>
        <dsp:cNvPr id="0" name=""/>
        <dsp:cNvSpPr/>
      </dsp:nvSpPr>
      <dsp:spPr>
        <a:xfrm rot="5400000">
          <a:off x="6738687" y="102077"/>
          <a:ext cx="1329512" cy="1269381"/>
        </a:xfrm>
        <a:prstGeom prst="chevron">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rPr>
            <a:t>الاكتساب</a:t>
          </a:r>
          <a:endParaRPr lang="ar-SA" sz="2800" b="1" kern="1200" dirty="0">
            <a:solidFill>
              <a:schemeClr val="tx1"/>
            </a:solidFill>
          </a:endParaRPr>
        </a:p>
      </dsp:txBody>
      <dsp:txXfrm rot="-5400000">
        <a:off x="6768753" y="706703"/>
        <a:ext cx="1269381" cy="60131"/>
      </dsp:txXfrm>
    </dsp:sp>
    <dsp:sp modelId="{438472DE-0A0B-4E2F-BBC1-6E5A6BBC3BE1}">
      <dsp:nvSpPr>
        <dsp:cNvPr id="0" name=""/>
        <dsp:cNvSpPr/>
      </dsp:nvSpPr>
      <dsp:spPr>
        <a:xfrm rot="5400000">
          <a:off x="2890816" y="-2829006"/>
          <a:ext cx="864637" cy="664627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t>نشاط يقوم به الفرد لإدخال المعرفة او المحتوي المعرفي للذاكرة.</a:t>
          </a:r>
          <a:endParaRPr lang="ar-SA" sz="2800" b="1" kern="1200" dirty="0"/>
        </a:p>
      </dsp:txBody>
      <dsp:txXfrm rot="-5400000">
        <a:off x="0" y="104018"/>
        <a:ext cx="6604062" cy="780221"/>
      </dsp:txXfrm>
    </dsp:sp>
    <dsp:sp modelId="{F9A46BCB-377C-4D35-AFD3-2D86317DF64D}">
      <dsp:nvSpPr>
        <dsp:cNvPr id="0" name=""/>
        <dsp:cNvSpPr/>
      </dsp:nvSpPr>
      <dsp:spPr>
        <a:xfrm rot="5400000">
          <a:off x="6677850" y="1243033"/>
          <a:ext cx="1329512" cy="1291716"/>
        </a:xfrm>
        <a:prstGeom prst="chevron">
          <a:avLst/>
        </a:prstGeom>
        <a:gradFill rotWithShape="0">
          <a:gsLst>
            <a:gs pos="0">
              <a:schemeClr val="accent3">
                <a:hueOff val="1270596"/>
                <a:satOff val="-12860"/>
                <a:lumOff val="-490"/>
                <a:alphaOff val="0"/>
                <a:tint val="96000"/>
                <a:satMod val="100000"/>
                <a:lumMod val="104000"/>
              </a:schemeClr>
            </a:gs>
            <a:gs pos="78000">
              <a:schemeClr val="accent3">
                <a:hueOff val="1270596"/>
                <a:satOff val="-12860"/>
                <a:lumOff val="-490"/>
                <a:alphaOff val="0"/>
                <a:shade val="100000"/>
                <a:satMod val="110000"/>
                <a:lumMod val="100000"/>
              </a:schemeClr>
            </a:gs>
          </a:gsLst>
          <a:lin ang="5400000" scaled="0"/>
        </a:gradFill>
        <a:ln w="9525" cap="flat" cmpd="sng" algn="ctr">
          <a:solidFill>
            <a:schemeClr val="accent3">
              <a:hueOff val="1270596"/>
              <a:satOff val="-12860"/>
              <a:lumOff val="-49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rPr>
            <a:t>الاختزان</a:t>
          </a:r>
          <a:endParaRPr lang="ar-SA" sz="2800" b="1" kern="1200" dirty="0">
            <a:solidFill>
              <a:schemeClr val="tx1"/>
            </a:solidFill>
          </a:endParaRPr>
        </a:p>
      </dsp:txBody>
      <dsp:txXfrm rot="-5400000">
        <a:off x="6696748" y="1869993"/>
        <a:ext cx="1291716" cy="37796"/>
      </dsp:txXfrm>
    </dsp:sp>
    <dsp:sp modelId="{208E60DE-6CDB-4884-BD6F-00E630F5D5F1}">
      <dsp:nvSpPr>
        <dsp:cNvPr id="0" name=""/>
        <dsp:cNvSpPr/>
      </dsp:nvSpPr>
      <dsp:spPr>
        <a:xfrm rot="5400000">
          <a:off x="2810025" y="-1520056"/>
          <a:ext cx="864182" cy="6484233"/>
        </a:xfrm>
        <a:prstGeom prst="round2SameRect">
          <a:avLst/>
        </a:prstGeom>
        <a:solidFill>
          <a:schemeClr val="lt1">
            <a:alpha val="90000"/>
            <a:hueOff val="0"/>
            <a:satOff val="0"/>
            <a:lumOff val="0"/>
            <a:alphaOff val="0"/>
          </a:schemeClr>
        </a:solidFill>
        <a:ln w="9525" cap="flat" cmpd="sng" algn="ctr">
          <a:solidFill>
            <a:schemeClr val="accent3">
              <a:hueOff val="1270596"/>
              <a:satOff val="-12860"/>
              <a:lumOff val="-49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t>حفظ المعلومات في الذاكرة.</a:t>
          </a:r>
          <a:endParaRPr lang="ar-SA" sz="2800" b="1" kern="1200" dirty="0"/>
        </a:p>
      </dsp:txBody>
      <dsp:txXfrm rot="-5400000">
        <a:off x="0" y="1332155"/>
        <a:ext cx="6442047" cy="779810"/>
      </dsp:txXfrm>
    </dsp:sp>
    <dsp:sp modelId="{A99E5870-DC14-4082-9A10-AFC98B2A0833}">
      <dsp:nvSpPr>
        <dsp:cNvPr id="0" name=""/>
        <dsp:cNvSpPr/>
      </dsp:nvSpPr>
      <dsp:spPr>
        <a:xfrm rot="5400000">
          <a:off x="6750973" y="2121773"/>
          <a:ext cx="1329512" cy="1627740"/>
        </a:xfrm>
        <a:prstGeom prst="chevron">
          <a:avLst/>
        </a:prstGeom>
        <a:gradFill rotWithShape="0">
          <a:gsLst>
            <a:gs pos="0">
              <a:schemeClr val="accent3">
                <a:hueOff val="2541193"/>
                <a:satOff val="-25720"/>
                <a:lumOff val="-980"/>
                <a:alphaOff val="0"/>
                <a:tint val="96000"/>
                <a:satMod val="100000"/>
                <a:lumMod val="104000"/>
              </a:schemeClr>
            </a:gs>
            <a:gs pos="78000">
              <a:schemeClr val="accent3">
                <a:hueOff val="2541193"/>
                <a:satOff val="-25720"/>
                <a:lumOff val="-980"/>
                <a:alphaOff val="0"/>
                <a:shade val="100000"/>
                <a:satMod val="110000"/>
                <a:lumMod val="100000"/>
              </a:schemeClr>
            </a:gs>
          </a:gsLst>
          <a:lin ang="5400000" scaled="0"/>
        </a:gradFill>
        <a:ln w="9525" cap="flat" cmpd="sng" algn="ctr">
          <a:solidFill>
            <a:schemeClr val="accent3">
              <a:hueOff val="2541193"/>
              <a:satOff val="-25720"/>
              <a:lumOff val="-98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rPr>
            <a:t>الاسترجاع</a:t>
          </a:r>
          <a:endParaRPr lang="ar-SA" sz="2800" b="1" kern="1200" dirty="0">
            <a:solidFill>
              <a:schemeClr val="tx1"/>
            </a:solidFill>
          </a:endParaRPr>
        </a:p>
      </dsp:txBody>
      <dsp:txXfrm rot="-5400000">
        <a:off x="6601859" y="2270887"/>
        <a:ext cx="1627740" cy="1329512"/>
      </dsp:txXfrm>
    </dsp:sp>
    <dsp:sp modelId="{ECB7052D-3F26-4215-9FAD-36B2E4679E8C}">
      <dsp:nvSpPr>
        <dsp:cNvPr id="0" name=""/>
        <dsp:cNvSpPr/>
      </dsp:nvSpPr>
      <dsp:spPr>
        <a:xfrm rot="5400000">
          <a:off x="2861227" y="-282922"/>
          <a:ext cx="864182" cy="6586637"/>
        </a:xfrm>
        <a:prstGeom prst="round2SameRect">
          <a:avLst/>
        </a:prstGeom>
        <a:solidFill>
          <a:schemeClr val="lt1">
            <a:alpha val="90000"/>
            <a:hueOff val="0"/>
            <a:satOff val="0"/>
            <a:lumOff val="0"/>
            <a:alphaOff val="0"/>
          </a:schemeClr>
        </a:solidFill>
        <a:ln w="9525" cap="flat" cmpd="sng" algn="ctr">
          <a:solidFill>
            <a:schemeClr val="accent3">
              <a:hueOff val="2541193"/>
              <a:satOff val="-25720"/>
              <a:lumOff val="-98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t>القدرة علي استخراج المعلومات في صورة استجابة</a:t>
          </a:r>
          <a:endParaRPr lang="ar-SA" sz="2800" b="1" kern="1200" dirty="0"/>
        </a:p>
      </dsp:txBody>
      <dsp:txXfrm rot="-5400000">
        <a:off x="0" y="2620491"/>
        <a:ext cx="6544451" cy="779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40FD4-7A60-4AD4-9230-17740F3F5E9A}">
      <dsp:nvSpPr>
        <dsp:cNvPr id="0" name=""/>
        <dsp:cNvSpPr/>
      </dsp:nvSpPr>
      <dsp:spPr>
        <a:xfrm rot="10800000">
          <a:off x="2258047" y="65144"/>
          <a:ext cx="5472684" cy="1219612"/>
        </a:xfrm>
        <a:prstGeom prst="homePlate">
          <a:avLst/>
        </a:prstGeom>
        <a:solidFill>
          <a:schemeClr val="accent2">
            <a:hueOff val="0"/>
            <a:satOff val="0"/>
            <a:lumOff val="0"/>
            <a:alphaOff val="0"/>
          </a:schemeClr>
        </a:solidFill>
        <a:ln>
          <a:noFill/>
        </a:ln>
        <a:effectLst/>
        <a:scene3d>
          <a:camera prst="orthographicFront">
            <a:rot lat="0" lon="0" rev="0"/>
          </a:camera>
          <a:lightRig rig="threePt" dir="t"/>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7815" tIns="182880" rIns="341376" bIns="182880" numCol="1" spcCol="1270" anchor="ctr" anchorCtr="0">
          <a:noAutofit/>
          <a:sp3d extrusionH="28000" prstMaterial="matte"/>
        </a:bodyPr>
        <a:lstStyle/>
        <a:p>
          <a:pPr lvl="0" algn="ctr" defTabSz="2133600" rtl="1">
            <a:lnSpc>
              <a:spcPct val="90000"/>
            </a:lnSpc>
            <a:spcBef>
              <a:spcPct val="0"/>
            </a:spcBef>
            <a:spcAft>
              <a:spcPct val="35000"/>
            </a:spcAft>
          </a:pPr>
          <a:r>
            <a:rPr lang="ar-SA" sz="4800" b="1" kern="1200" dirty="0" smtClean="0">
              <a:solidFill>
                <a:schemeClr val="tx1"/>
              </a:solidFill>
            </a:rPr>
            <a:t>النضج</a:t>
          </a:r>
          <a:endParaRPr lang="ar-SA" sz="4800" b="1" kern="1200" dirty="0">
            <a:solidFill>
              <a:schemeClr val="tx1"/>
            </a:solidFill>
          </a:endParaRPr>
        </a:p>
      </dsp:txBody>
      <dsp:txXfrm rot="10800000">
        <a:off x="2562950" y="65144"/>
        <a:ext cx="5167781" cy="1219612"/>
      </dsp:txXfrm>
    </dsp:sp>
    <dsp:sp modelId="{01C184FB-DE89-4A17-8A1D-5D4E77521F4C}">
      <dsp:nvSpPr>
        <dsp:cNvPr id="0" name=""/>
        <dsp:cNvSpPr/>
      </dsp:nvSpPr>
      <dsp:spPr>
        <a:xfrm>
          <a:off x="1073554" y="1236"/>
          <a:ext cx="1219612" cy="1219612"/>
        </a:xfrm>
        <a:prstGeom prst="ellipse">
          <a:avLst/>
        </a:prstGeom>
        <a:solidFill>
          <a:schemeClr val="accent2">
            <a:tint val="5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sp>
    <dsp:sp modelId="{D2E961AC-BE2B-4029-8DF0-04CE82220E05}">
      <dsp:nvSpPr>
        <dsp:cNvPr id="0" name=""/>
        <dsp:cNvSpPr/>
      </dsp:nvSpPr>
      <dsp:spPr>
        <a:xfrm rot="10800000">
          <a:off x="2258047" y="3169824"/>
          <a:ext cx="5472684" cy="1219612"/>
        </a:xfrm>
        <a:prstGeom prst="homePlate">
          <a:avLst/>
        </a:prstGeom>
        <a:solidFill>
          <a:schemeClr val="accent3">
            <a:hueOff val="0"/>
            <a:satOff val="0"/>
            <a:lumOff val="0"/>
            <a:alphaOff val="0"/>
          </a:schemeClr>
        </a:solidFill>
        <a:ln>
          <a:noFill/>
        </a:ln>
        <a:effectLst/>
        <a:scene3d>
          <a:camera prst="orthographicFront">
            <a:rot lat="0" lon="0" rev="0"/>
          </a:camera>
          <a:lightRig rig="threePt" dir="t"/>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7815" tIns="182880" rIns="341376" bIns="182880" numCol="1" spcCol="1270" anchor="ctr" anchorCtr="0">
          <a:noAutofit/>
          <a:sp3d extrusionH="28000" prstMaterial="matte"/>
        </a:bodyPr>
        <a:lstStyle/>
        <a:p>
          <a:pPr lvl="0" algn="ctr" defTabSz="2133600" rtl="1">
            <a:lnSpc>
              <a:spcPct val="90000"/>
            </a:lnSpc>
            <a:spcBef>
              <a:spcPct val="0"/>
            </a:spcBef>
            <a:spcAft>
              <a:spcPct val="35000"/>
            </a:spcAft>
          </a:pPr>
          <a:r>
            <a:rPr lang="ar-SA" sz="4800" b="1" kern="1200" smtClean="0">
              <a:solidFill>
                <a:schemeClr val="tx1"/>
              </a:solidFill>
            </a:rPr>
            <a:t>الممارسة</a:t>
          </a:r>
          <a:endParaRPr lang="ar-SA" sz="4800" b="1" kern="1200" dirty="0">
            <a:solidFill>
              <a:schemeClr val="tx1"/>
            </a:solidFill>
          </a:endParaRPr>
        </a:p>
      </dsp:txBody>
      <dsp:txXfrm rot="10800000">
        <a:off x="2562950" y="3169824"/>
        <a:ext cx="5167781" cy="1219612"/>
      </dsp:txXfrm>
    </dsp:sp>
    <dsp:sp modelId="{6E12CEEB-C6CE-4445-A580-4782C426DB9C}">
      <dsp:nvSpPr>
        <dsp:cNvPr id="0" name=""/>
        <dsp:cNvSpPr/>
      </dsp:nvSpPr>
      <dsp:spPr>
        <a:xfrm>
          <a:off x="1073554" y="1584912"/>
          <a:ext cx="1219612" cy="1219612"/>
        </a:xfrm>
        <a:prstGeom prst="ellipse">
          <a:avLst/>
        </a:prstGeom>
        <a:solidFill>
          <a:schemeClr val="accent3">
            <a:tint val="5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sp>
    <dsp:sp modelId="{DA111582-C3DF-47E5-BF42-A609042A617B}">
      <dsp:nvSpPr>
        <dsp:cNvPr id="0" name=""/>
        <dsp:cNvSpPr/>
      </dsp:nvSpPr>
      <dsp:spPr>
        <a:xfrm rot="10800000">
          <a:off x="2258047" y="1661342"/>
          <a:ext cx="5472684" cy="1219612"/>
        </a:xfrm>
        <a:prstGeom prst="homePlate">
          <a:avLst/>
        </a:prstGeom>
        <a:solidFill>
          <a:schemeClr val="accent4">
            <a:hueOff val="0"/>
            <a:satOff val="0"/>
            <a:lumOff val="0"/>
            <a:alphaOff val="0"/>
          </a:schemeClr>
        </a:solidFill>
        <a:ln>
          <a:noFill/>
        </a:ln>
        <a:effectLst/>
        <a:scene3d>
          <a:camera prst="orthographicFront">
            <a:rot lat="0" lon="0" rev="0"/>
          </a:camera>
          <a:lightRig rig="threePt" dir="t"/>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7815" tIns="182880" rIns="341376" bIns="182880" numCol="1" spcCol="1270" anchor="ctr" anchorCtr="0">
          <a:noAutofit/>
          <a:sp3d extrusionH="28000" prstMaterial="matte"/>
        </a:bodyPr>
        <a:lstStyle/>
        <a:p>
          <a:pPr lvl="0" algn="ctr" defTabSz="2133600" rtl="1">
            <a:lnSpc>
              <a:spcPct val="90000"/>
            </a:lnSpc>
            <a:spcBef>
              <a:spcPct val="0"/>
            </a:spcBef>
            <a:spcAft>
              <a:spcPct val="35000"/>
            </a:spcAft>
          </a:pPr>
          <a:r>
            <a:rPr lang="ar-SA" sz="4800" b="1" kern="1200" smtClean="0">
              <a:solidFill>
                <a:schemeClr val="tx1"/>
              </a:solidFill>
            </a:rPr>
            <a:t>الدافعية</a:t>
          </a:r>
          <a:endParaRPr lang="ar-SA" sz="4800" b="1" kern="1200" dirty="0">
            <a:solidFill>
              <a:schemeClr val="tx1"/>
            </a:solidFill>
          </a:endParaRPr>
        </a:p>
      </dsp:txBody>
      <dsp:txXfrm rot="10800000">
        <a:off x="2562950" y="1661342"/>
        <a:ext cx="5167781" cy="1219612"/>
      </dsp:txXfrm>
    </dsp:sp>
    <dsp:sp modelId="{DDF6B05F-7AF2-4424-B345-D17770449BD0}">
      <dsp:nvSpPr>
        <dsp:cNvPr id="0" name=""/>
        <dsp:cNvSpPr/>
      </dsp:nvSpPr>
      <dsp:spPr>
        <a:xfrm>
          <a:off x="1073554" y="3168587"/>
          <a:ext cx="1219612" cy="1219612"/>
        </a:xfrm>
        <a:prstGeom prst="ellipse">
          <a:avLst/>
        </a:prstGeom>
        <a:solidFill>
          <a:schemeClr val="accent4">
            <a:tint val="5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E9CE-DF1B-4417-B4D5-B1DCB98B7433}">
      <dsp:nvSpPr>
        <dsp:cNvPr id="0" name=""/>
        <dsp:cNvSpPr/>
      </dsp:nvSpPr>
      <dsp:spPr>
        <a:xfrm>
          <a:off x="3987618" y="1454493"/>
          <a:ext cx="1398991" cy="665792"/>
        </a:xfrm>
        <a:custGeom>
          <a:avLst/>
          <a:gdLst/>
          <a:ahLst/>
          <a:cxnLst/>
          <a:rect l="0" t="0" r="0" b="0"/>
          <a:pathLst>
            <a:path>
              <a:moveTo>
                <a:pt x="0" y="0"/>
              </a:moveTo>
              <a:lnTo>
                <a:pt x="0" y="453718"/>
              </a:lnTo>
              <a:lnTo>
                <a:pt x="1398991" y="453718"/>
              </a:lnTo>
              <a:lnTo>
                <a:pt x="1398991" y="665792"/>
              </a:lnTo>
            </a:path>
          </a:pathLst>
        </a:custGeom>
        <a:noFill/>
        <a:ln w="12700" cap="flat" cmpd="sng" algn="ctr">
          <a:solidFill>
            <a:schemeClr val="accent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8175FED-FDDA-4C50-9C95-44CA57AB3DA4}">
      <dsp:nvSpPr>
        <dsp:cNvPr id="0" name=""/>
        <dsp:cNvSpPr/>
      </dsp:nvSpPr>
      <dsp:spPr>
        <a:xfrm>
          <a:off x="2588627" y="1454493"/>
          <a:ext cx="1398991" cy="665792"/>
        </a:xfrm>
        <a:custGeom>
          <a:avLst/>
          <a:gdLst/>
          <a:ahLst/>
          <a:cxnLst/>
          <a:rect l="0" t="0" r="0" b="0"/>
          <a:pathLst>
            <a:path>
              <a:moveTo>
                <a:pt x="1398991" y="0"/>
              </a:moveTo>
              <a:lnTo>
                <a:pt x="1398991" y="453718"/>
              </a:lnTo>
              <a:lnTo>
                <a:pt x="0" y="453718"/>
              </a:lnTo>
              <a:lnTo>
                <a:pt x="0" y="665792"/>
              </a:lnTo>
            </a:path>
          </a:pathLst>
        </a:custGeom>
        <a:noFill/>
        <a:ln w="12700" cap="flat" cmpd="sng" algn="ctr">
          <a:solidFill>
            <a:schemeClr val="accent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FC5691-FE61-40F4-BBA4-580F847DE5E5}">
      <dsp:nvSpPr>
        <dsp:cNvPr id="0" name=""/>
        <dsp:cNvSpPr/>
      </dsp:nvSpPr>
      <dsp:spPr>
        <a:xfrm>
          <a:off x="2842989" y="813"/>
          <a:ext cx="2289259" cy="1453679"/>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7FA26E-F909-4760-86A4-C8D764E37FA7}">
      <dsp:nvSpPr>
        <dsp:cNvPr id="0" name=""/>
        <dsp:cNvSpPr/>
      </dsp:nvSpPr>
      <dsp:spPr>
        <a:xfrm>
          <a:off x="3097351" y="242457"/>
          <a:ext cx="2289259" cy="14536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الدوافع</a:t>
          </a:r>
          <a:endParaRPr lang="ar-SA" sz="3200" b="1" kern="1200" dirty="0"/>
        </a:p>
      </dsp:txBody>
      <dsp:txXfrm>
        <a:off x="3139928" y="285034"/>
        <a:ext cx="2204105" cy="1368525"/>
      </dsp:txXfrm>
    </dsp:sp>
    <dsp:sp modelId="{40610AEF-186B-47F7-8058-957C2C45ED52}">
      <dsp:nvSpPr>
        <dsp:cNvPr id="0" name=""/>
        <dsp:cNvSpPr/>
      </dsp:nvSpPr>
      <dsp:spPr>
        <a:xfrm>
          <a:off x="1443997" y="2120286"/>
          <a:ext cx="2289259" cy="1453679"/>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5B53B2-F8DD-45CD-8CE6-486F62F0FD21}">
      <dsp:nvSpPr>
        <dsp:cNvPr id="0" name=""/>
        <dsp:cNvSpPr/>
      </dsp:nvSpPr>
      <dsp:spPr>
        <a:xfrm>
          <a:off x="1698359" y="2361930"/>
          <a:ext cx="2289259" cy="145367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دوافع ثانوية</a:t>
          </a:r>
          <a:endParaRPr lang="ar-SA" sz="3200" b="1" kern="1200" dirty="0"/>
        </a:p>
      </dsp:txBody>
      <dsp:txXfrm>
        <a:off x="1740936" y="2404507"/>
        <a:ext cx="2204105" cy="1368525"/>
      </dsp:txXfrm>
    </dsp:sp>
    <dsp:sp modelId="{949281E3-B490-483F-8C8A-70CB405278C4}">
      <dsp:nvSpPr>
        <dsp:cNvPr id="0" name=""/>
        <dsp:cNvSpPr/>
      </dsp:nvSpPr>
      <dsp:spPr>
        <a:xfrm>
          <a:off x="4241981" y="2120286"/>
          <a:ext cx="2289259" cy="1453679"/>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F53732-960A-44B6-8CDC-D3ECD0629D56}">
      <dsp:nvSpPr>
        <dsp:cNvPr id="0" name=""/>
        <dsp:cNvSpPr/>
      </dsp:nvSpPr>
      <dsp:spPr>
        <a:xfrm>
          <a:off x="4496343" y="2361930"/>
          <a:ext cx="2289259" cy="145367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دوافع  اولية</a:t>
          </a:r>
          <a:endParaRPr lang="ar-SA" sz="3200" b="1" kern="1200" dirty="0"/>
        </a:p>
      </dsp:txBody>
      <dsp:txXfrm>
        <a:off x="4538920" y="2404507"/>
        <a:ext cx="2204105" cy="1368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A8571-1C10-42D8-9AE2-EEE237B7F3AA}">
      <dsp:nvSpPr>
        <dsp:cNvPr id="0" name=""/>
        <dsp:cNvSpPr/>
      </dsp:nvSpPr>
      <dsp:spPr>
        <a:xfrm>
          <a:off x="2711" y="88213"/>
          <a:ext cx="2644138" cy="950400"/>
        </a:xfrm>
        <a:prstGeom prst="rect">
          <a:avLst/>
        </a:prstGeom>
        <a:solidFill>
          <a:srgbClr val="92D050"/>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rtl="1">
            <a:lnSpc>
              <a:spcPct val="90000"/>
            </a:lnSpc>
            <a:spcBef>
              <a:spcPct val="0"/>
            </a:spcBef>
            <a:spcAft>
              <a:spcPct val="35000"/>
            </a:spcAft>
          </a:pPr>
          <a:r>
            <a:rPr lang="ar-SA" sz="3300" b="1" kern="1200" dirty="0" smtClean="0">
              <a:solidFill>
                <a:srgbClr val="660066"/>
              </a:solidFill>
            </a:rPr>
            <a:t>الانسانية</a:t>
          </a:r>
          <a:endParaRPr lang="ar-SA" sz="3300" b="1" kern="1200" dirty="0">
            <a:solidFill>
              <a:srgbClr val="660066"/>
            </a:solidFill>
          </a:endParaRPr>
        </a:p>
      </dsp:txBody>
      <dsp:txXfrm>
        <a:off x="2711" y="88213"/>
        <a:ext cx="2644138" cy="950400"/>
      </dsp:txXfrm>
    </dsp:sp>
    <dsp:sp modelId="{D26869EC-718D-4E89-8F40-4D8124559C1C}">
      <dsp:nvSpPr>
        <dsp:cNvPr id="0" name=""/>
        <dsp:cNvSpPr/>
      </dsp:nvSpPr>
      <dsp:spPr>
        <a:xfrm>
          <a:off x="2711" y="1038614"/>
          <a:ext cx="2644138" cy="39857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r" defTabSz="1466850" rtl="1">
            <a:lnSpc>
              <a:spcPct val="90000"/>
            </a:lnSpc>
            <a:spcBef>
              <a:spcPct val="0"/>
            </a:spcBef>
            <a:spcAft>
              <a:spcPct val="15000"/>
            </a:spcAft>
            <a:buChar char="••"/>
          </a:pPr>
          <a:r>
            <a:rPr lang="ar-SA" sz="3300" b="1" kern="1200" dirty="0" smtClean="0">
              <a:solidFill>
                <a:srgbClr val="660066"/>
              </a:solidFill>
            </a:rPr>
            <a:t>حالة استثارة داخلية تحرك المتعلم لاستغلال اقصي طاقته في الموقف التعليمي لتحقيق ذاته.</a:t>
          </a:r>
          <a:endParaRPr lang="ar-SA" sz="3300" b="1" kern="1200" dirty="0">
            <a:solidFill>
              <a:srgbClr val="660066"/>
            </a:solidFill>
          </a:endParaRPr>
        </a:p>
      </dsp:txBody>
      <dsp:txXfrm>
        <a:off x="2711" y="1038614"/>
        <a:ext cx="2644138" cy="3985740"/>
      </dsp:txXfrm>
    </dsp:sp>
    <dsp:sp modelId="{DB733743-3531-4D3A-B8FD-6258A236B756}">
      <dsp:nvSpPr>
        <dsp:cNvPr id="0" name=""/>
        <dsp:cNvSpPr/>
      </dsp:nvSpPr>
      <dsp:spPr>
        <a:xfrm>
          <a:off x="3017029" y="88213"/>
          <a:ext cx="2644138" cy="950400"/>
        </a:xfrm>
        <a:prstGeom prst="rect">
          <a:avLst/>
        </a:prstGeom>
        <a:solidFill>
          <a:schemeClr val="accent2">
            <a:hueOff val="509809"/>
            <a:satOff val="-1329"/>
            <a:lumOff val="3137"/>
            <a:alphaOff val="0"/>
          </a:schemeClr>
        </a:solidFill>
        <a:ln w="12700" cap="flat" cmpd="sng" algn="ctr">
          <a:solidFill>
            <a:schemeClr val="accent2">
              <a:hueOff val="509809"/>
              <a:satOff val="-1329"/>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rtl="1">
            <a:lnSpc>
              <a:spcPct val="90000"/>
            </a:lnSpc>
            <a:spcBef>
              <a:spcPct val="0"/>
            </a:spcBef>
            <a:spcAft>
              <a:spcPct val="35000"/>
            </a:spcAft>
          </a:pPr>
          <a:r>
            <a:rPr lang="ar-SA" sz="3300" b="1" kern="1200" dirty="0" smtClean="0">
              <a:solidFill>
                <a:srgbClr val="660066"/>
              </a:solidFill>
            </a:rPr>
            <a:t>المعرفية</a:t>
          </a:r>
          <a:endParaRPr lang="ar-SA" sz="3300" b="1" kern="1200" dirty="0">
            <a:solidFill>
              <a:srgbClr val="660066"/>
            </a:solidFill>
          </a:endParaRPr>
        </a:p>
      </dsp:txBody>
      <dsp:txXfrm>
        <a:off x="3017029" y="88213"/>
        <a:ext cx="2644138" cy="950400"/>
      </dsp:txXfrm>
    </dsp:sp>
    <dsp:sp modelId="{58099B8E-2F36-4F16-A55D-894F7213F63C}">
      <dsp:nvSpPr>
        <dsp:cNvPr id="0" name=""/>
        <dsp:cNvSpPr/>
      </dsp:nvSpPr>
      <dsp:spPr>
        <a:xfrm>
          <a:off x="3017029" y="1038614"/>
          <a:ext cx="2644138" cy="3985740"/>
        </a:xfrm>
        <a:prstGeom prst="rect">
          <a:avLst/>
        </a:prstGeom>
        <a:solidFill>
          <a:schemeClr val="accent2">
            <a:tint val="40000"/>
            <a:alpha val="90000"/>
            <a:hueOff val="686728"/>
            <a:satOff val="230"/>
            <a:lumOff val="182"/>
            <a:alphaOff val="0"/>
          </a:schemeClr>
        </a:solidFill>
        <a:ln w="12700" cap="flat" cmpd="sng" algn="ctr">
          <a:solidFill>
            <a:schemeClr val="accent2">
              <a:tint val="40000"/>
              <a:alpha val="90000"/>
              <a:hueOff val="686728"/>
              <a:satOff val="230"/>
              <a:lumOff val="1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r" defTabSz="1466850" rtl="1">
            <a:lnSpc>
              <a:spcPct val="90000"/>
            </a:lnSpc>
            <a:spcBef>
              <a:spcPct val="0"/>
            </a:spcBef>
            <a:spcAft>
              <a:spcPct val="15000"/>
            </a:spcAft>
            <a:buChar char="••"/>
          </a:pPr>
          <a:r>
            <a:rPr lang="ar-SA" sz="3300" b="1" kern="1200" dirty="0" smtClean="0">
              <a:solidFill>
                <a:srgbClr val="660066"/>
              </a:solidFill>
            </a:rPr>
            <a:t>حالة داخلية تحرك أفكار ومعارف المتعلم لاستكمال بناؤه المعرفي للوصول لحالة التوازن.</a:t>
          </a:r>
          <a:endParaRPr lang="ar-SA" sz="3300" b="1" kern="1200" dirty="0">
            <a:solidFill>
              <a:srgbClr val="660066"/>
            </a:solidFill>
          </a:endParaRPr>
        </a:p>
      </dsp:txBody>
      <dsp:txXfrm>
        <a:off x="3017029" y="1038614"/>
        <a:ext cx="2644138" cy="3985740"/>
      </dsp:txXfrm>
    </dsp:sp>
    <dsp:sp modelId="{D47B6463-37ED-4E40-B7BF-CCB2636697E5}">
      <dsp:nvSpPr>
        <dsp:cNvPr id="0" name=""/>
        <dsp:cNvSpPr/>
      </dsp:nvSpPr>
      <dsp:spPr>
        <a:xfrm>
          <a:off x="6031347" y="88213"/>
          <a:ext cx="2644138" cy="950400"/>
        </a:xfrm>
        <a:prstGeom prst="rect">
          <a:avLst/>
        </a:prstGeom>
        <a:solidFill>
          <a:schemeClr val="accent2">
            <a:hueOff val="1019618"/>
            <a:satOff val="-2658"/>
            <a:lumOff val="6274"/>
            <a:alphaOff val="0"/>
          </a:schemeClr>
        </a:solidFill>
        <a:ln w="12700" cap="flat" cmpd="sng" algn="ctr">
          <a:solidFill>
            <a:schemeClr val="accent2">
              <a:hueOff val="1019618"/>
              <a:satOff val="-2658"/>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rtl="1">
            <a:lnSpc>
              <a:spcPct val="90000"/>
            </a:lnSpc>
            <a:spcBef>
              <a:spcPct val="0"/>
            </a:spcBef>
            <a:spcAft>
              <a:spcPct val="35000"/>
            </a:spcAft>
          </a:pPr>
          <a:r>
            <a:rPr lang="ar-SA" sz="3300" b="1" kern="1200" dirty="0" smtClean="0">
              <a:solidFill>
                <a:srgbClr val="660066"/>
              </a:solidFill>
            </a:rPr>
            <a:t>السلوكية</a:t>
          </a:r>
          <a:endParaRPr lang="ar-SA" sz="3300" b="1" kern="1200" dirty="0">
            <a:solidFill>
              <a:srgbClr val="660066"/>
            </a:solidFill>
          </a:endParaRPr>
        </a:p>
      </dsp:txBody>
      <dsp:txXfrm>
        <a:off x="6031347" y="88213"/>
        <a:ext cx="2644138" cy="950400"/>
      </dsp:txXfrm>
    </dsp:sp>
    <dsp:sp modelId="{98C0745C-951A-40E4-A959-03513660901D}">
      <dsp:nvSpPr>
        <dsp:cNvPr id="0" name=""/>
        <dsp:cNvSpPr/>
      </dsp:nvSpPr>
      <dsp:spPr>
        <a:xfrm>
          <a:off x="6031347" y="1038614"/>
          <a:ext cx="2644138" cy="3985740"/>
        </a:xfrm>
        <a:prstGeom prst="rect">
          <a:avLst/>
        </a:prstGeom>
        <a:solidFill>
          <a:schemeClr val="accent2">
            <a:tint val="40000"/>
            <a:alpha val="90000"/>
            <a:hueOff val="1373456"/>
            <a:satOff val="460"/>
            <a:lumOff val="364"/>
            <a:alphaOff val="0"/>
          </a:schemeClr>
        </a:solidFill>
        <a:ln w="12700" cap="flat" cmpd="sng" algn="ctr">
          <a:solidFill>
            <a:schemeClr val="accent2">
              <a:tint val="40000"/>
              <a:alpha val="90000"/>
              <a:hueOff val="1373456"/>
              <a:satOff val="460"/>
              <a:lumOff val="3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r" defTabSz="1466850" rtl="1">
            <a:lnSpc>
              <a:spcPct val="90000"/>
            </a:lnSpc>
            <a:spcBef>
              <a:spcPct val="0"/>
            </a:spcBef>
            <a:spcAft>
              <a:spcPct val="15000"/>
            </a:spcAft>
            <a:buChar char="••"/>
          </a:pPr>
          <a:r>
            <a:rPr lang="ar-SA" sz="3300" b="1" kern="1200" dirty="0" smtClean="0">
              <a:solidFill>
                <a:srgbClr val="660066"/>
              </a:solidFill>
            </a:rPr>
            <a:t>الحالة الداخلية او الخارجية للمتعلم التي تحرك سلوكه وتوجهه نحو الهدف.</a:t>
          </a:r>
          <a:endParaRPr lang="ar-SA" sz="3300" b="1" kern="1200" dirty="0">
            <a:solidFill>
              <a:srgbClr val="660066"/>
            </a:solidFill>
          </a:endParaRPr>
        </a:p>
      </dsp:txBody>
      <dsp:txXfrm>
        <a:off x="6031347" y="1038614"/>
        <a:ext cx="2644138" cy="3985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5756E-7F8C-4BC5-997C-138658F836A4}">
      <dsp:nvSpPr>
        <dsp:cNvPr id="0" name=""/>
        <dsp:cNvSpPr/>
      </dsp:nvSpPr>
      <dsp:spPr>
        <a:xfrm>
          <a:off x="3802422" y="2772563"/>
          <a:ext cx="519576" cy="396193"/>
        </a:xfrm>
        <a:custGeom>
          <a:avLst/>
          <a:gdLst/>
          <a:ahLst/>
          <a:cxnLst/>
          <a:rect l="0" t="0" r="0" b="0"/>
          <a:pathLst>
            <a:path>
              <a:moveTo>
                <a:pt x="519576" y="0"/>
              </a:moveTo>
              <a:lnTo>
                <a:pt x="519576" y="396193"/>
              </a:lnTo>
              <a:lnTo>
                <a:pt x="0" y="396193"/>
              </a:lnTo>
            </a:path>
          </a:pathLst>
        </a:custGeom>
        <a:noFill/>
        <a:ln w="127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462E69-6830-402D-B2CC-9C7195849973}">
      <dsp:nvSpPr>
        <dsp:cNvPr id="0" name=""/>
        <dsp:cNvSpPr/>
      </dsp:nvSpPr>
      <dsp:spPr>
        <a:xfrm>
          <a:off x="4321999" y="2772563"/>
          <a:ext cx="3614553" cy="907720"/>
        </a:xfrm>
        <a:custGeom>
          <a:avLst/>
          <a:gdLst/>
          <a:ahLst/>
          <a:cxnLst/>
          <a:rect l="0" t="0" r="0" b="0"/>
          <a:pathLst>
            <a:path>
              <a:moveTo>
                <a:pt x="0" y="0"/>
              </a:moveTo>
              <a:lnTo>
                <a:pt x="0" y="852185"/>
              </a:lnTo>
              <a:lnTo>
                <a:pt x="3614553" y="852185"/>
              </a:lnTo>
              <a:lnTo>
                <a:pt x="3614553" y="907720"/>
              </a:lnTo>
            </a:path>
          </a:pathLst>
        </a:custGeom>
        <a:noFill/>
        <a:ln w="127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C1E6F3B-983E-4F64-AC2E-3FB413EBEC61}">
      <dsp:nvSpPr>
        <dsp:cNvPr id="0" name=""/>
        <dsp:cNvSpPr/>
      </dsp:nvSpPr>
      <dsp:spPr>
        <a:xfrm>
          <a:off x="4321999" y="2772563"/>
          <a:ext cx="1697676" cy="913464"/>
        </a:xfrm>
        <a:custGeom>
          <a:avLst/>
          <a:gdLst/>
          <a:ahLst/>
          <a:cxnLst/>
          <a:rect l="0" t="0" r="0" b="0"/>
          <a:pathLst>
            <a:path>
              <a:moveTo>
                <a:pt x="0" y="0"/>
              </a:moveTo>
              <a:lnTo>
                <a:pt x="0" y="857929"/>
              </a:lnTo>
              <a:lnTo>
                <a:pt x="1697676" y="857929"/>
              </a:lnTo>
              <a:lnTo>
                <a:pt x="1697676" y="913464"/>
              </a:lnTo>
            </a:path>
          </a:pathLst>
        </a:custGeom>
        <a:noFill/>
        <a:ln w="127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73DC71-F558-4F28-AA92-422B7318648C}">
      <dsp:nvSpPr>
        <dsp:cNvPr id="0" name=""/>
        <dsp:cNvSpPr/>
      </dsp:nvSpPr>
      <dsp:spPr>
        <a:xfrm>
          <a:off x="4321999" y="2726843"/>
          <a:ext cx="1670581" cy="91440"/>
        </a:xfrm>
        <a:custGeom>
          <a:avLst/>
          <a:gdLst/>
          <a:ahLst/>
          <a:cxnLst/>
          <a:rect l="0" t="0" r="0" b="0"/>
          <a:pathLst>
            <a:path>
              <a:moveTo>
                <a:pt x="0" y="45720"/>
              </a:moveTo>
              <a:lnTo>
                <a:pt x="1670581" y="45720"/>
              </a:lnTo>
              <a:lnTo>
                <a:pt x="1670581" y="99121"/>
              </a:lnTo>
            </a:path>
          </a:pathLst>
        </a:custGeom>
        <a:noFill/>
        <a:ln w="127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2CE8B7-C7B6-4DB6-9497-D8766DD29A03}">
      <dsp:nvSpPr>
        <dsp:cNvPr id="0" name=""/>
        <dsp:cNvSpPr/>
      </dsp:nvSpPr>
      <dsp:spPr>
        <a:xfrm>
          <a:off x="2745502" y="2772563"/>
          <a:ext cx="1576496" cy="890343"/>
        </a:xfrm>
        <a:custGeom>
          <a:avLst/>
          <a:gdLst/>
          <a:ahLst/>
          <a:cxnLst/>
          <a:rect l="0" t="0" r="0" b="0"/>
          <a:pathLst>
            <a:path>
              <a:moveTo>
                <a:pt x="1576496" y="0"/>
              </a:moveTo>
              <a:lnTo>
                <a:pt x="1576496" y="834807"/>
              </a:lnTo>
              <a:lnTo>
                <a:pt x="0" y="834807"/>
              </a:lnTo>
              <a:lnTo>
                <a:pt x="0" y="890343"/>
              </a:lnTo>
            </a:path>
          </a:pathLst>
        </a:custGeom>
        <a:noFill/>
        <a:ln w="127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C55EF68-F7BC-4703-84D8-2B724DED9361}">
      <dsp:nvSpPr>
        <dsp:cNvPr id="0" name=""/>
        <dsp:cNvSpPr/>
      </dsp:nvSpPr>
      <dsp:spPr>
        <a:xfrm>
          <a:off x="1130544" y="2772563"/>
          <a:ext cx="3191454" cy="940956"/>
        </a:xfrm>
        <a:custGeom>
          <a:avLst/>
          <a:gdLst/>
          <a:ahLst/>
          <a:cxnLst/>
          <a:rect l="0" t="0" r="0" b="0"/>
          <a:pathLst>
            <a:path>
              <a:moveTo>
                <a:pt x="3191454" y="0"/>
              </a:moveTo>
              <a:lnTo>
                <a:pt x="3191454" y="885421"/>
              </a:lnTo>
              <a:lnTo>
                <a:pt x="0" y="885421"/>
              </a:lnTo>
              <a:lnTo>
                <a:pt x="0" y="940956"/>
              </a:lnTo>
            </a:path>
          </a:pathLst>
        </a:custGeom>
        <a:noFill/>
        <a:ln w="127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12ADCD-1188-4D43-9AD5-5D59D67F75C9}">
      <dsp:nvSpPr>
        <dsp:cNvPr id="0" name=""/>
        <dsp:cNvSpPr/>
      </dsp:nvSpPr>
      <dsp:spPr>
        <a:xfrm>
          <a:off x="3164224" y="832316"/>
          <a:ext cx="2315548" cy="1940246"/>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SA" sz="4000" b="1" kern="1200" dirty="0" err="1" smtClean="0">
              <a:solidFill>
                <a:schemeClr val="tx1"/>
              </a:solidFill>
            </a:rPr>
            <a:t>اقسام</a:t>
          </a:r>
          <a:r>
            <a:rPr lang="ar-SA" sz="4000" b="1" kern="1200" dirty="0" smtClean="0">
              <a:solidFill>
                <a:schemeClr val="tx1"/>
              </a:solidFill>
            </a:rPr>
            <a:t> التعزيز</a:t>
          </a:r>
          <a:endParaRPr lang="ar-SA" sz="4000" b="1" kern="1200" dirty="0">
            <a:solidFill>
              <a:schemeClr val="tx1"/>
            </a:solidFill>
          </a:endParaRPr>
        </a:p>
      </dsp:txBody>
      <dsp:txXfrm>
        <a:off x="3164224" y="832316"/>
        <a:ext cx="2315548" cy="1940246"/>
      </dsp:txXfrm>
    </dsp:sp>
    <dsp:sp modelId="{9D677FB9-B72F-44B0-8D5E-93B901EF70D2}">
      <dsp:nvSpPr>
        <dsp:cNvPr id="0" name=""/>
        <dsp:cNvSpPr/>
      </dsp:nvSpPr>
      <dsp:spPr>
        <a:xfrm>
          <a:off x="453231" y="3713520"/>
          <a:ext cx="1354625" cy="939486"/>
        </a:xfrm>
        <a:prstGeom prst="rect">
          <a:avLst/>
        </a:prstGeom>
        <a:solidFill>
          <a:srgbClr val="99FF6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tx1"/>
              </a:solidFill>
            </a:rPr>
            <a:t>العقاب السالب</a:t>
          </a:r>
          <a:endParaRPr lang="ar-SA" sz="3600" b="1" kern="1200" dirty="0">
            <a:solidFill>
              <a:schemeClr val="tx1"/>
            </a:solidFill>
          </a:endParaRPr>
        </a:p>
      </dsp:txBody>
      <dsp:txXfrm>
        <a:off x="453231" y="3713520"/>
        <a:ext cx="1354625" cy="939486"/>
      </dsp:txXfrm>
    </dsp:sp>
    <dsp:sp modelId="{A8F6A19E-97E3-4BCB-8D8B-03924FEA49F3}">
      <dsp:nvSpPr>
        <dsp:cNvPr id="0" name=""/>
        <dsp:cNvSpPr/>
      </dsp:nvSpPr>
      <dsp:spPr>
        <a:xfrm>
          <a:off x="2038137" y="3662906"/>
          <a:ext cx="1414730" cy="1075357"/>
        </a:xfrm>
        <a:prstGeom prst="rect">
          <a:avLst/>
        </a:prstGeom>
        <a:solidFill>
          <a:srgbClr val="99FF6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tx1"/>
              </a:solidFill>
            </a:rPr>
            <a:t>العقاب الموجب</a:t>
          </a:r>
          <a:endParaRPr lang="ar-SA" sz="3600" b="1" kern="1200" dirty="0">
            <a:solidFill>
              <a:schemeClr val="tx1"/>
            </a:solidFill>
          </a:endParaRPr>
        </a:p>
      </dsp:txBody>
      <dsp:txXfrm>
        <a:off x="2038137" y="3662906"/>
        <a:ext cx="1414730" cy="1075357"/>
      </dsp:txXfrm>
    </dsp:sp>
    <dsp:sp modelId="{5B3EB7F8-EBC8-418D-856E-17977165961C}">
      <dsp:nvSpPr>
        <dsp:cNvPr id="0" name=""/>
        <dsp:cNvSpPr/>
      </dsp:nvSpPr>
      <dsp:spPr>
        <a:xfrm>
          <a:off x="4733509" y="2825964"/>
          <a:ext cx="2518140" cy="675202"/>
        </a:xfrm>
        <a:prstGeom prst="rect">
          <a:avLst/>
        </a:prstGeom>
        <a:solidFill>
          <a:schemeClr val="accent3">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tx1"/>
              </a:solidFill>
            </a:rPr>
            <a:t>تعزيز</a:t>
          </a:r>
          <a:endParaRPr lang="ar-SA" sz="3600" b="1" kern="1200" dirty="0">
            <a:solidFill>
              <a:schemeClr val="tx1"/>
            </a:solidFill>
          </a:endParaRPr>
        </a:p>
      </dsp:txBody>
      <dsp:txXfrm>
        <a:off x="4733509" y="2825964"/>
        <a:ext cx="2518140" cy="675202"/>
      </dsp:txXfrm>
    </dsp:sp>
    <dsp:sp modelId="{40E4466D-708C-4E68-846B-465639738151}">
      <dsp:nvSpPr>
        <dsp:cNvPr id="0" name=""/>
        <dsp:cNvSpPr/>
      </dsp:nvSpPr>
      <dsp:spPr>
        <a:xfrm>
          <a:off x="5271011" y="3686027"/>
          <a:ext cx="1497329" cy="1111547"/>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t>التعزيز السالب</a:t>
          </a:r>
          <a:endParaRPr lang="ar-SA" sz="3600" b="1" kern="1200" dirty="0"/>
        </a:p>
      </dsp:txBody>
      <dsp:txXfrm>
        <a:off x="5271011" y="3686027"/>
        <a:ext cx="1497329" cy="1111547"/>
      </dsp:txXfrm>
    </dsp:sp>
    <dsp:sp modelId="{D84B79DD-F4CE-4240-A30D-7BA74409A36E}">
      <dsp:nvSpPr>
        <dsp:cNvPr id="0" name=""/>
        <dsp:cNvSpPr/>
      </dsp:nvSpPr>
      <dsp:spPr>
        <a:xfrm>
          <a:off x="7229483" y="3680283"/>
          <a:ext cx="1414137" cy="1123035"/>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t>التعزيز الموجب</a:t>
          </a:r>
          <a:endParaRPr lang="ar-SA" sz="3600" b="1" kern="1200" dirty="0"/>
        </a:p>
      </dsp:txBody>
      <dsp:txXfrm>
        <a:off x="7229483" y="3680283"/>
        <a:ext cx="1414137" cy="1123035"/>
      </dsp:txXfrm>
    </dsp:sp>
    <dsp:sp modelId="{3CB10515-D101-4302-9481-241B903B18BE}">
      <dsp:nvSpPr>
        <dsp:cNvPr id="0" name=""/>
        <dsp:cNvSpPr/>
      </dsp:nvSpPr>
      <dsp:spPr>
        <a:xfrm>
          <a:off x="1047151" y="2825967"/>
          <a:ext cx="2755270" cy="685579"/>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tx1"/>
              </a:solidFill>
            </a:rPr>
            <a:t>عقاب</a:t>
          </a:r>
          <a:endParaRPr lang="ar-SA" sz="3600" b="1" kern="1200" dirty="0">
            <a:solidFill>
              <a:schemeClr val="tx1"/>
            </a:solidFill>
          </a:endParaRPr>
        </a:p>
      </dsp:txBody>
      <dsp:txXfrm>
        <a:off x="1047151" y="2825967"/>
        <a:ext cx="2755270" cy="6855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7DF1D8-E6F7-49B9-9AF4-3A5E0E7BD836}" type="datetimeFigureOut">
              <a:rPr lang="ar-SA" smtClean="0"/>
              <a:t>04/01/1436</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A674AAE-50B4-4F80-A53D-E1E9A270179D}" type="slidenum">
              <a:rPr lang="ar-SA" smtClean="0"/>
              <a:t>‹#›</a:t>
            </a:fld>
            <a:endParaRPr lang="ar-SA"/>
          </a:p>
        </p:txBody>
      </p:sp>
    </p:spTree>
    <p:extLst>
      <p:ext uri="{BB962C8B-B14F-4D97-AF65-F5344CB8AC3E}">
        <p14:creationId xmlns:p14="http://schemas.microsoft.com/office/powerpoint/2010/main" val="7188323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10/27/2014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10/27/2014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10/27/2014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شريحة عنوان">
    <p:spTree>
      <p:nvGrpSpPr>
        <p:cNvPr id="1" name=""/>
        <p:cNvGrpSpPr/>
        <p:nvPr/>
      </p:nvGrpSpPr>
      <p:grpSpPr>
        <a:xfrm>
          <a:off x="0" y="0"/>
          <a:ext cx="0" cy="0"/>
          <a:chOff x="0" y="0"/>
          <a:chExt cx="0" cy="0"/>
        </a:xfrm>
      </p:grpSpPr>
      <p:pic>
        <p:nvPicPr>
          <p:cNvPr id="7" name="صورة 6" descr="free-download-animated-powerpoint-templates-backgrounds.jpeg"/>
          <p:cNvPicPr>
            <a:picLocks noChangeAspect="1"/>
          </p:cNvPicPr>
          <p:nvPr userDrawn="1"/>
        </p:nvPicPr>
        <p:blipFill>
          <a:blip r:embed="rId2">
            <a:lum bright="60000" contrast="-52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72883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عنوان ومحتوى">
    <p:bg>
      <p:bgPr>
        <a:solidFill>
          <a:srgbClr val="FFFFCC"/>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422065"/>
            <a:ext cx="2844800" cy="365125"/>
          </a:xfrm>
          <a:prstGeom prst="rect">
            <a:avLst/>
          </a:prstGeom>
        </p:spPr>
        <p:txBody>
          <a:bodyPr/>
          <a:lstStyle/>
          <a:p>
            <a:fld id="{F90556A6-F635-42FB-809F-E7B0ECB0A8BE}" type="datetimeFigureOut">
              <a:rPr lang="ar-SA" smtClean="0"/>
              <a:pPr/>
              <a:t>04/01/1436</a:t>
            </a:fld>
            <a:endParaRPr lang="ar-SA" dirty="0"/>
          </a:p>
        </p:txBody>
      </p:sp>
      <p:sp>
        <p:nvSpPr>
          <p:cNvPr id="5" name="عنصر نائب للتذييل 4"/>
          <p:cNvSpPr>
            <a:spLocks noGrp="1"/>
          </p:cNvSpPr>
          <p:nvPr>
            <p:ph type="ftr" sz="quarter" idx="11"/>
          </p:nvPr>
        </p:nvSpPr>
        <p:spPr>
          <a:xfrm>
            <a:off x="4165600" y="6422065"/>
            <a:ext cx="3860800" cy="365125"/>
          </a:xfrm>
          <a:prstGeom prst="rect">
            <a:avLst/>
          </a:prstGeom>
        </p:spPr>
        <p:txBody>
          <a:bodyPr/>
          <a:lstStyle/>
          <a:p>
            <a:endParaRPr lang="ar-SA" dirty="0"/>
          </a:p>
        </p:txBody>
      </p:sp>
      <p:sp>
        <p:nvSpPr>
          <p:cNvPr id="6" name="عنصر نائب لرقم الشريحة 5"/>
          <p:cNvSpPr>
            <a:spLocks noGrp="1"/>
          </p:cNvSpPr>
          <p:nvPr>
            <p:ph type="sldNum" sz="quarter" idx="12"/>
          </p:nvPr>
        </p:nvSpPr>
        <p:spPr>
          <a:xfrm>
            <a:off x="10871200" y="6422065"/>
            <a:ext cx="1016000" cy="365125"/>
          </a:xfrm>
          <a:prstGeom prst="rect">
            <a:avLst/>
          </a:prstGeom>
        </p:spPr>
        <p:txBody>
          <a:bodyPr/>
          <a:lstStyle/>
          <a:p>
            <a:fld id="{D1FB714E-9A81-4013-82E1-A24F26F0984E}" type="slidenum">
              <a:rPr lang="ar-SA" smtClean="0"/>
              <a:pPr/>
              <a:t>‹#›</a:t>
            </a:fld>
            <a:endParaRPr lang="ar-SA" dirty="0"/>
          </a:p>
        </p:txBody>
      </p:sp>
    </p:spTree>
    <p:extLst>
      <p:ext uri="{BB962C8B-B14F-4D97-AF65-F5344CB8AC3E}">
        <p14:creationId xmlns:p14="http://schemas.microsoft.com/office/powerpoint/2010/main" val="10466715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422065"/>
            <a:ext cx="2844800" cy="365125"/>
          </a:xfrm>
          <a:prstGeom prst="rect">
            <a:avLst/>
          </a:prstGeom>
        </p:spPr>
        <p:txBody>
          <a:bodyPr/>
          <a:lstStyle/>
          <a:p>
            <a:fld id="{14D3047B-D2D8-4339-8A72-C9A45D74DE5E}" type="datetimeFigureOut">
              <a:rPr lang="ar-SA" smtClean="0"/>
              <a:pPr/>
              <a:t>04/01/1436</a:t>
            </a:fld>
            <a:endParaRPr lang="ar-SA" dirty="0"/>
          </a:p>
        </p:txBody>
      </p:sp>
      <p:sp>
        <p:nvSpPr>
          <p:cNvPr id="5" name="عنصر نائب للتذييل 4"/>
          <p:cNvSpPr>
            <a:spLocks noGrp="1"/>
          </p:cNvSpPr>
          <p:nvPr>
            <p:ph type="ftr" sz="quarter" idx="11"/>
          </p:nvPr>
        </p:nvSpPr>
        <p:spPr>
          <a:xfrm>
            <a:off x="4165600" y="6422065"/>
            <a:ext cx="3860800" cy="365125"/>
          </a:xfrm>
          <a:prstGeom prst="rect">
            <a:avLst/>
          </a:prstGeom>
        </p:spPr>
        <p:txBody>
          <a:bodyPr/>
          <a:lstStyle/>
          <a:p>
            <a:endParaRPr lang="ar-SA" dirty="0"/>
          </a:p>
        </p:txBody>
      </p:sp>
      <p:sp>
        <p:nvSpPr>
          <p:cNvPr id="6" name="عنصر نائب لرقم الشريحة 5"/>
          <p:cNvSpPr>
            <a:spLocks noGrp="1"/>
          </p:cNvSpPr>
          <p:nvPr>
            <p:ph type="sldNum" sz="quarter" idx="12"/>
          </p:nvPr>
        </p:nvSpPr>
        <p:spPr>
          <a:xfrm>
            <a:off x="10871200" y="6422065"/>
            <a:ext cx="1016000" cy="365125"/>
          </a:xfrm>
          <a:prstGeom prst="rect">
            <a:avLst/>
          </a:prstGeom>
        </p:spPr>
        <p:txBody>
          <a:bodyPr/>
          <a:lstStyle/>
          <a:p>
            <a:fld id="{8615A836-7F46-4E03-8912-F940715BDFE3}" type="slidenum">
              <a:rPr lang="ar-SA" smtClean="0"/>
              <a:pPr/>
              <a:t>‹#›</a:t>
            </a:fld>
            <a:endParaRPr lang="ar-SA" dirty="0"/>
          </a:p>
        </p:txBody>
      </p:sp>
      <p:pic>
        <p:nvPicPr>
          <p:cNvPr id="7" name="صورة 6" descr="green-circles-wallpapers-backgrounds-for-powerpoint.jpg"/>
          <p:cNvPicPr>
            <a:picLocks noChangeAspect="1"/>
          </p:cNvPicPr>
          <p:nvPr userDrawn="1"/>
        </p:nvPicPr>
        <p:blipFill>
          <a:blip r:embed="rId2">
            <a:lum bright="30000" contrast="-40000"/>
          </a:blip>
          <a:stretch>
            <a:fillRect/>
          </a:stretch>
        </p:blipFill>
        <p:spPr>
          <a:xfrm>
            <a:off x="0" y="0"/>
            <a:ext cx="12192000" cy="6858000"/>
          </a:xfrm>
          <a:prstGeom prst="round2DiagRect">
            <a:avLst/>
          </a:prstGeom>
        </p:spPr>
      </p:pic>
    </p:spTree>
    <p:extLst>
      <p:ext uri="{BB962C8B-B14F-4D97-AF65-F5344CB8AC3E}">
        <p14:creationId xmlns:p14="http://schemas.microsoft.com/office/powerpoint/2010/main" val="3113018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شريحة عنوان">
    <p:bg>
      <p:bgPr>
        <a:solidFill>
          <a:srgbClr val="00CCFF">
            <a:alpha val="51000"/>
          </a:srgbClr>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812800" cy="68580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endParaRPr lang="ar-SA" sz="1800"/>
          </a:p>
        </p:txBody>
      </p:sp>
      <p:sp>
        <p:nvSpPr>
          <p:cNvPr id="3078" name="Rectangle 6"/>
          <p:cNvSpPr>
            <a:spLocks noChangeArrowheads="1"/>
          </p:cNvSpPr>
          <p:nvPr/>
        </p:nvSpPr>
        <p:spPr bwMode="auto">
          <a:xfrm flipH="1" flipV="1">
            <a:off x="1" y="838200"/>
            <a:ext cx="12189884" cy="609600"/>
          </a:xfrm>
          <a:prstGeom prst="rect">
            <a:avLst/>
          </a:prstGeom>
          <a:gradFill rotWithShape="0">
            <a:gsLst>
              <a:gs pos="0">
                <a:schemeClr val="bg2"/>
              </a:gs>
              <a:gs pos="100000">
                <a:srgbClr val="CCFFCC"/>
              </a:gs>
            </a:gsLst>
            <a:lin ang="0" scaled="1"/>
          </a:gradFill>
          <a:ln w="9525">
            <a:noFill/>
            <a:miter lim="800000"/>
            <a:headEnd/>
            <a:tailEnd/>
          </a:ln>
          <a:effectLst/>
        </p:spPr>
        <p:txBody>
          <a:bodyPr/>
          <a:lstStyle/>
          <a:p>
            <a:endParaRPr lang="ar-SA" sz="1800"/>
          </a:p>
        </p:txBody>
      </p:sp>
    </p:spTree>
    <p:extLst>
      <p:ext uri="{BB962C8B-B14F-4D97-AF65-F5344CB8AC3E}">
        <p14:creationId xmlns:p14="http://schemas.microsoft.com/office/powerpoint/2010/main" val="9900895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عنوان ومحتوى">
    <p:bg>
      <p:bgPr>
        <a:solidFill>
          <a:srgbClr val="FFFFCC"/>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F90556A6-F635-42FB-809F-E7B0ECB0A8BE}" type="datetimeFigureOut">
              <a:rPr lang="ar-SA" smtClean="0"/>
              <a:pPr/>
              <a:t>04/01/1436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D1FB714E-9A81-4013-82E1-A24F26F0984E}" type="slidenum">
              <a:rPr lang="ar-SA" smtClean="0"/>
              <a:pPr/>
              <a:t>‹#›</a:t>
            </a:fld>
            <a:endParaRPr lang="ar-SA" dirty="0"/>
          </a:p>
        </p:txBody>
      </p:sp>
    </p:spTree>
    <p:extLst>
      <p:ext uri="{BB962C8B-B14F-4D97-AF65-F5344CB8AC3E}">
        <p14:creationId xmlns:p14="http://schemas.microsoft.com/office/powerpoint/2010/main" val="1985350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10/27/2014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 id="2147483673" r:id="rId22"/>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C000"/>
          </a:solidFill>
          <a:ln>
            <a:noFill/>
          </a:ln>
          <a:effectLst>
            <a:glow rad="228600">
              <a:schemeClr val="accent1">
                <a:satMod val="175000"/>
                <a:alpha val="40000"/>
              </a:schemeClr>
            </a:glow>
            <a:outerShdw blurRad="50800" dist="38100" dir="16200000"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relaxedInset"/>
            <a:bevelB w="82550" h="44450" prst="angle"/>
            <a:contourClr>
              <a:srgbClr val="FFFFFF"/>
            </a:contourClr>
          </a:sp3d>
        </p:spPr>
        <p:txBody>
          <a:bodyPr>
            <a:normAutofit/>
          </a:bodyPr>
          <a:lstStyle/>
          <a:p>
            <a:pPr algn="ctr"/>
            <a:r>
              <a:rPr lang="ar-SA" sz="8000" b="1" dirty="0" smtClean="0"/>
              <a:t>مراجعة عامة</a:t>
            </a:r>
            <a:endParaRPr lang="ar-SA" sz="8000" b="1" dirty="0"/>
          </a:p>
        </p:txBody>
      </p:sp>
    </p:spTree>
    <p:extLst>
      <p:ext uri="{BB962C8B-B14F-4D97-AF65-F5344CB8AC3E}">
        <p14:creationId xmlns:p14="http://schemas.microsoft.com/office/powerpoint/2010/main" val="2766102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p:cNvGraphicFramePr>
            <a:graphicFrameLocks noGrp="1"/>
          </p:cNvGraphicFramePr>
          <p:nvPr>
            <p:ph idx="4294967295"/>
            <p:extLst>
              <p:ext uri="{D42A27DB-BD31-4B8C-83A1-F6EECF244321}">
                <p14:modId xmlns:p14="http://schemas.microsoft.com/office/powerpoint/2010/main" val="1233271235"/>
              </p:ext>
            </p:extLst>
          </p:nvPr>
        </p:nvGraphicFramePr>
        <p:xfrm>
          <a:off x="1991544" y="1556792"/>
          <a:ext cx="82296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عنوان 1"/>
          <p:cNvSpPr txBox="1">
            <a:spLocks/>
          </p:cNvSpPr>
          <p:nvPr/>
        </p:nvSpPr>
        <p:spPr>
          <a:xfrm>
            <a:off x="6667504" y="214290"/>
            <a:ext cx="3686172" cy="1071570"/>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lIns="91440" tIns="45720" rIns="91440" bIns="45720" rtlCol="1" anchor="ctr">
            <a:normAutofit/>
          </a:bodyPr>
          <a:lstStyle/>
          <a:p>
            <a:pPr algn="ctr" defTabSz="914400" rtl="1">
              <a:spcBef>
                <a:spcPct val="0"/>
              </a:spcBef>
              <a:defRPr/>
            </a:pPr>
            <a:r>
              <a:rPr lang="ar-SA" sz="4800" b="1" dirty="0">
                <a:solidFill>
                  <a:sysClr val="windowText" lastClr="000000"/>
                </a:solidFill>
                <a:latin typeface="Arial Unicode MS" pitchFamily="34" charset="-128"/>
                <a:ea typeface="Arial Unicode MS" pitchFamily="34" charset="-128"/>
                <a:cs typeface="Arabic Transparent" pitchFamily="2" charset="-78"/>
              </a:rPr>
              <a:t>أنواع الدوافع</a:t>
            </a:r>
          </a:p>
        </p:txBody>
      </p:sp>
    </p:spTree>
    <p:extLst>
      <p:ext uri="{BB962C8B-B14F-4D97-AF65-F5344CB8AC3E}">
        <p14:creationId xmlns:p14="http://schemas.microsoft.com/office/powerpoint/2010/main" val="330566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from="(-#ppt_w/2)" to="(#ppt_x)" calcmode="lin" valueType="num">
                                      <p:cBhvr>
                                        <p:cTn id="19" dur="600" fill="hold">
                                          <p:stCondLst>
                                            <p:cond delay="0"/>
                                          </p:stCondLst>
                                        </p:cTn>
                                        <p:tgtEl>
                                          <p:spTgt spid="7"/>
                                        </p:tgtEl>
                                        <p:attrNameLst>
                                          <p:attrName>ppt_x</p:attrName>
                                        </p:attrNameLst>
                                      </p:cBhvr>
                                    </p:anim>
                                    <p:anim from="0" to="-1.0" calcmode="lin" valueType="num">
                                      <p:cBhvr>
                                        <p:cTn id="20" dur="200" decel="50000" autoRev="1" fill="hold">
                                          <p:stCondLst>
                                            <p:cond delay="600"/>
                                          </p:stCondLst>
                                        </p:cTn>
                                        <p:tgtEl>
                                          <p:spTgt spid="7"/>
                                        </p:tgtEl>
                                        <p:attrNameLst>
                                          <p:attrName>xshear</p:attrName>
                                        </p:attrNameLst>
                                      </p:cBhvr>
                                    </p:anim>
                                    <p:animScale>
                                      <p:cBhvr>
                                        <p:cTn id="21" dur="200" decel="100000" autoRev="1" fill="hold">
                                          <p:stCondLst>
                                            <p:cond delay="600"/>
                                          </p:stCondLst>
                                        </p:cTn>
                                        <p:tgtEl>
                                          <p:spTgt spid="7"/>
                                        </p:tgtEl>
                                      </p:cBhvr>
                                      <p:from x="100000" y="100000"/>
                                      <p:to x="80000" y="100000"/>
                                    </p:animScale>
                                    <p:anim by="(#ppt_h/3+#ppt_w*0.1)" calcmode="lin" valueType="num">
                                      <p:cBhvr additive="sum">
                                        <p:cTn id="22"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738942" y="142852"/>
            <a:ext cx="3714776" cy="7858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vert="horz" lIns="0" rIns="0" bIns="0" anchor="b">
            <a:normAutofit/>
          </a:bodyPr>
          <a:lstStyle/>
          <a:p>
            <a:pPr algn="ctr" defTabSz="914400" rtl="1">
              <a:spcBef>
                <a:spcPct val="0"/>
              </a:spcBef>
              <a:defRPr/>
            </a:pPr>
            <a:r>
              <a:rPr lang="ar-SA" sz="4000" b="1" dirty="0">
                <a:solidFill>
                  <a:schemeClr val="bg1"/>
                </a:solidFill>
                <a:latin typeface="Arial Unicode MS" pitchFamily="34" charset="-128"/>
                <a:ea typeface="Arial Unicode MS" pitchFamily="34" charset="-128"/>
                <a:cs typeface="Arabic Transparent" pitchFamily="2" charset="-78"/>
              </a:rPr>
              <a:t>تعريف الدافعية للتعلم</a:t>
            </a:r>
            <a:endParaRPr lang="ar-SA" sz="4000" dirty="0">
              <a:solidFill>
                <a:schemeClr val="bg1"/>
              </a:solidFill>
              <a:cs typeface="Arabic Transparent" pitchFamily="2" charset="-78"/>
            </a:endParaRPr>
          </a:p>
        </p:txBody>
      </p:sp>
      <p:graphicFrame>
        <p:nvGraphicFramePr>
          <p:cNvPr id="6" name="Diagram 5"/>
          <p:cNvGraphicFramePr/>
          <p:nvPr/>
        </p:nvGraphicFramePr>
        <p:xfrm>
          <a:off x="1775520" y="1268760"/>
          <a:ext cx="867819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30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خطط انسيابي: متعدد المستندات 5"/>
          <p:cNvSpPr/>
          <p:nvPr/>
        </p:nvSpPr>
        <p:spPr>
          <a:xfrm>
            <a:off x="5637626" y="1667370"/>
            <a:ext cx="5334853" cy="1795661"/>
          </a:xfrm>
          <a:prstGeom prst="flowChartPunchedTap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1/ تحديد اهداف التعلم بوضوح وبشكل مثير للانتباه.</a:t>
            </a:r>
          </a:p>
        </p:txBody>
      </p:sp>
      <p:sp>
        <p:nvSpPr>
          <p:cNvPr id="7" name="تمرير أفقي 4"/>
          <p:cNvSpPr/>
          <p:nvPr/>
        </p:nvSpPr>
        <p:spPr>
          <a:xfrm>
            <a:off x="1991544" y="0"/>
            <a:ext cx="8064896" cy="1428760"/>
          </a:xfrm>
          <a:prstGeom prst="horizontalScroll">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A" sz="4400" b="1" dirty="0">
                <a:solidFill>
                  <a:schemeClr val="tx1"/>
                </a:solidFill>
              </a:rPr>
              <a:t>العوامل المؤثرة في قوة دافعية التعلم</a:t>
            </a:r>
          </a:p>
        </p:txBody>
      </p:sp>
      <p:sp>
        <p:nvSpPr>
          <p:cNvPr id="5" name="مخطط انسيابي: متعدد المستندات 5"/>
          <p:cNvSpPr/>
          <p:nvPr/>
        </p:nvSpPr>
        <p:spPr>
          <a:xfrm>
            <a:off x="578417" y="1535917"/>
            <a:ext cx="5059209" cy="2000264"/>
          </a:xfrm>
          <a:prstGeom prst="wav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2/ تعزيز استجابات المتعلم الايجابية بالحوافز والمكافأت.</a:t>
            </a:r>
          </a:p>
        </p:txBody>
      </p:sp>
      <p:sp>
        <p:nvSpPr>
          <p:cNvPr id="8" name="مخطط انسيابي: متعدد المستندات 5"/>
          <p:cNvSpPr/>
          <p:nvPr/>
        </p:nvSpPr>
        <p:spPr>
          <a:xfrm>
            <a:off x="2732510" y="3594484"/>
            <a:ext cx="6012245" cy="242889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3/ استخدام أسلوب واستراتيجيات فعالة لإزالة حالة التوتر والقلق .</a:t>
            </a:r>
          </a:p>
        </p:txBody>
      </p:sp>
    </p:spTree>
    <p:extLst>
      <p:ext uri="{BB962C8B-B14F-4D97-AF65-F5344CB8AC3E}">
        <p14:creationId xmlns:p14="http://schemas.microsoft.com/office/powerpoint/2010/main" val="306821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3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800" decel="100000"/>
                                        <p:tgtEl>
                                          <p:spTgt spid="5"/>
                                        </p:tgtEl>
                                      </p:cBhvr>
                                    </p:animEffect>
                                    <p:anim calcmode="lin" valueType="num">
                                      <p:cBhvr>
                                        <p:cTn id="14" dur="800" decel="100000" fill="hold"/>
                                        <p:tgtEl>
                                          <p:spTgt spid="5"/>
                                        </p:tgtEl>
                                        <p:attrNameLst>
                                          <p:attrName>style.rotation</p:attrName>
                                        </p:attrNameLst>
                                      </p:cBhvr>
                                      <p:tavLst>
                                        <p:tav tm="0">
                                          <p:val>
                                            <p:fltVal val="-90"/>
                                          </p:val>
                                        </p:tav>
                                        <p:tav tm="100000">
                                          <p:val>
                                            <p:fltVal val="0"/>
                                          </p:val>
                                        </p:tav>
                                      </p:tavLst>
                                    </p:anim>
                                    <p:anim calcmode="lin" valueType="num">
                                      <p:cBhvr>
                                        <p:cTn id="15" dur="800" decel="100000" fill="hold"/>
                                        <p:tgtEl>
                                          <p:spTgt spid="5"/>
                                        </p:tgtEl>
                                        <p:attrNameLst>
                                          <p:attrName>ppt_x</p:attrName>
                                        </p:attrNameLst>
                                      </p:cBhvr>
                                      <p:tavLst>
                                        <p:tav tm="0">
                                          <p:val>
                                            <p:strVal val="#ppt_x+0.4"/>
                                          </p:val>
                                        </p:tav>
                                        <p:tav tm="100000">
                                          <p:val>
                                            <p:strVal val="#ppt_x-0.05"/>
                                          </p:val>
                                        </p:tav>
                                      </p:tavLst>
                                    </p:anim>
                                    <p:anim calcmode="lin" valueType="num">
                                      <p:cBhvr>
                                        <p:cTn id="16" dur="800" decel="100000" fill="hold"/>
                                        <p:tgtEl>
                                          <p:spTgt spid="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5178977" y="567855"/>
            <a:ext cx="5472684" cy="1219612"/>
            <a:chOff x="1683361" y="1236"/>
            <a:chExt cx="5472684" cy="1219612"/>
          </a:xfrm>
          <a:solidFill>
            <a:schemeClr val="accent3"/>
          </a:solidFill>
          <a:scene3d>
            <a:camera prst="orthographicFront">
              <a:rot lat="0" lon="0" rev="0"/>
            </a:camera>
            <a:lightRig rig="soft" dir="t">
              <a:rot lat="0" lon="0" rev="0"/>
            </a:lightRig>
          </a:scene3d>
        </p:grpSpPr>
        <p:sp>
          <p:nvSpPr>
            <p:cNvPr id="5" name="خماسي 4"/>
            <p:cNvSpPr/>
            <p:nvPr/>
          </p:nvSpPr>
          <p:spPr>
            <a:xfrm rot="10800000">
              <a:off x="1683361" y="1236"/>
              <a:ext cx="5472684" cy="1219612"/>
            </a:xfrm>
            <a:prstGeom prst="homePlate">
              <a:avLst/>
            </a:prstGeom>
            <a:grpFill/>
            <a:ln w="34925">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خماسي 4"/>
            <p:cNvSpPr/>
            <p:nvPr/>
          </p:nvSpPr>
          <p:spPr>
            <a:xfrm rot="21600000">
              <a:off x="1988266" y="1236"/>
              <a:ext cx="5167779" cy="1219612"/>
            </a:xfrm>
            <a:prstGeom prst="rect">
              <a:avLst/>
            </a:prstGeom>
            <a:grpFill/>
            <a:ln w="34925">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37815" tIns="220980" rIns="412496" bIns="220980" numCol="1" spcCol="1270" anchor="ctr" anchorCtr="0">
              <a:noAutofit/>
            </a:bodyPr>
            <a:lstStyle/>
            <a:p>
              <a:pPr algn="ctr" defTabSz="2578100" rtl="1">
                <a:lnSpc>
                  <a:spcPct val="90000"/>
                </a:lnSpc>
                <a:spcBef>
                  <a:spcPct val="0"/>
                </a:spcBef>
                <a:spcAft>
                  <a:spcPct val="35000"/>
                </a:spcAft>
              </a:pPr>
              <a:r>
                <a:rPr lang="ar-SA" sz="7200" b="1" dirty="0">
                  <a:solidFill>
                    <a:schemeClr val="tx1"/>
                  </a:solidFill>
                </a:rPr>
                <a:t>3- الممارسة</a:t>
              </a:r>
            </a:p>
          </p:txBody>
        </p:sp>
      </p:grpSp>
      <p:sp>
        <p:nvSpPr>
          <p:cNvPr id="7" name="مستطيل مستدير الزوايا 6"/>
          <p:cNvSpPr/>
          <p:nvPr/>
        </p:nvSpPr>
        <p:spPr>
          <a:xfrm>
            <a:off x="2595538" y="2428868"/>
            <a:ext cx="6572296" cy="1928826"/>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tx1"/>
                </a:solidFill>
              </a:rPr>
              <a:t>تكرار موجه للسلوك يؤدي إلي تحسين الأداء بمرافقة التعزيز</a:t>
            </a:r>
          </a:p>
        </p:txBody>
      </p:sp>
    </p:spTree>
    <p:extLst>
      <p:ext uri="{BB962C8B-B14F-4D97-AF65-F5344CB8AC3E}">
        <p14:creationId xmlns:p14="http://schemas.microsoft.com/office/powerpoint/2010/main" val="401090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تعدد المستندات 5"/>
          <p:cNvSpPr/>
          <p:nvPr/>
        </p:nvSpPr>
        <p:spPr>
          <a:xfrm>
            <a:off x="3287688" y="116632"/>
            <a:ext cx="5472608" cy="1152128"/>
          </a:xfrm>
          <a:prstGeom prst="bevel">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3600" b="1" dirty="0">
                <a:solidFill>
                  <a:schemeClr val="bg1"/>
                </a:solidFill>
                <a:cs typeface="AdvertisingBold" pitchFamily="2" charset="-78"/>
              </a:rPr>
              <a:t>خصائص الممارسة الجيدة</a:t>
            </a:r>
          </a:p>
        </p:txBody>
      </p:sp>
      <p:sp>
        <p:nvSpPr>
          <p:cNvPr id="3" name="مخطط انسيابي: متعدد المستندات 5"/>
          <p:cNvSpPr/>
          <p:nvPr/>
        </p:nvSpPr>
        <p:spPr>
          <a:xfrm>
            <a:off x="5231905" y="1268760"/>
            <a:ext cx="4968551" cy="1440160"/>
          </a:xfrm>
          <a:prstGeom prst="flowChartPunchedTape">
            <a:avLst/>
          </a:prstGeom>
          <a:solidFill>
            <a:schemeClr val="accent6">
              <a:lumMod val="20000"/>
              <a:lumOff val="80000"/>
            </a:schemeClr>
          </a:solidFill>
          <a:ln>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3600" b="1" dirty="0">
                <a:solidFill>
                  <a:schemeClr val="tx1"/>
                </a:solidFill>
                <a:cs typeface="AdvertisingBold" pitchFamily="2" charset="-78"/>
              </a:rPr>
              <a:t>الربط بين الميول والقدرات</a:t>
            </a:r>
          </a:p>
        </p:txBody>
      </p:sp>
      <p:sp>
        <p:nvSpPr>
          <p:cNvPr id="5" name="مخطط انسيابي: متعدد المستندات 5"/>
          <p:cNvSpPr/>
          <p:nvPr/>
        </p:nvSpPr>
        <p:spPr>
          <a:xfrm>
            <a:off x="3539716" y="3024093"/>
            <a:ext cx="4968551" cy="1440160"/>
          </a:xfrm>
          <a:prstGeom prst="flowChartPunchedTape">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600">
                <a:ln w="0"/>
                <a:solidFill>
                  <a:schemeClr val="tx1"/>
                </a:solidFill>
                <a:effectLst>
                  <a:outerShdw blurRad="38100" dist="19050" dir="2700000" algn="tl" rotWithShape="0">
                    <a:schemeClr val="dk1">
                      <a:alpha val="40000"/>
                    </a:schemeClr>
                  </a:outerShdw>
                </a:effectLst>
                <a:cs typeface="AdvertisingBold" pitchFamily="2" charset="-78"/>
              </a:rPr>
              <a:t>مراعاة </a:t>
            </a:r>
            <a:r>
              <a:rPr lang="ar-SA" sz="3600" dirty="0">
                <a:ln w="0"/>
                <a:solidFill>
                  <a:schemeClr val="tx1"/>
                </a:solidFill>
                <a:effectLst>
                  <a:outerShdw blurRad="38100" dist="19050" dir="2700000" algn="tl" rotWithShape="0">
                    <a:schemeClr val="dk1">
                      <a:alpha val="40000"/>
                    </a:schemeClr>
                  </a:outerShdw>
                </a:effectLst>
                <a:cs typeface="AdvertisingBold" pitchFamily="2" charset="-78"/>
              </a:rPr>
              <a:t>الفروق الفردية</a:t>
            </a:r>
          </a:p>
        </p:txBody>
      </p:sp>
      <p:sp>
        <p:nvSpPr>
          <p:cNvPr id="6" name="مخطط انسيابي: متعدد المستندات 5"/>
          <p:cNvSpPr/>
          <p:nvPr/>
        </p:nvSpPr>
        <p:spPr>
          <a:xfrm>
            <a:off x="2342984" y="4779427"/>
            <a:ext cx="4104455" cy="1440160"/>
          </a:xfrm>
          <a:prstGeom prst="flowChartPunchedTape">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600" dirty="0">
                <a:ln w="0"/>
                <a:solidFill>
                  <a:schemeClr val="tx1"/>
                </a:solidFill>
                <a:effectLst>
                  <a:outerShdw blurRad="38100" dist="19050" dir="2700000" algn="tl" rotWithShape="0">
                    <a:schemeClr val="dk1">
                      <a:alpha val="40000"/>
                    </a:schemeClr>
                  </a:outerShdw>
                </a:effectLst>
                <a:cs typeface="AdvertisingBold" pitchFamily="2" charset="-78"/>
              </a:rPr>
              <a:t>وضوح الهدف</a:t>
            </a:r>
          </a:p>
        </p:txBody>
      </p:sp>
    </p:spTree>
    <p:extLst>
      <p:ext uri="{BB962C8B-B14F-4D97-AF65-F5344CB8AC3E}">
        <p14:creationId xmlns:p14="http://schemas.microsoft.com/office/powerpoint/2010/main" val="24248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31504" y="1700808"/>
            <a:ext cx="8567936" cy="2736304"/>
          </a:xfrm>
          <a:prstGeom prst="rect">
            <a:avLst/>
          </a:prstGeom>
        </p:spPr>
        <p:txBody>
          <a:bodyPr/>
          <a:lst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r>
              <a:rPr lang="ar-SA" sz="3600" b="1" dirty="0">
                <a:cs typeface="Arabic Transparent" panose="02010000000000000000" pitchFamily="2" charset="-78"/>
              </a:rPr>
              <a:t>’’هي مجموعة من القواعد والقوانين التي ترتبط بظاهرة ما ، بحيث ينتج عن هذه القوانين مجموعة من المفاهيم و الافتراضات والعمليات التي يتصل بعضها ببعض لتؤلف نظرة منظمة و متكاملة حول تلك الظاهرة ’’</a:t>
            </a:r>
            <a:r>
              <a:rPr lang="ar-MA" sz="3600" b="1" dirty="0">
                <a:cs typeface="Arabic Transparent" panose="02010000000000000000" pitchFamily="2" charset="-78"/>
              </a:rPr>
              <a:t>      </a:t>
            </a:r>
          </a:p>
          <a:p>
            <a:pPr>
              <a:buFontTx/>
              <a:buNone/>
              <a:defRPr/>
            </a:pPr>
            <a:endParaRPr lang="ar-MA" sz="3600" b="1" dirty="0">
              <a:cs typeface="Arabic Transparent" panose="02010000000000000000" pitchFamily="2" charset="-78"/>
            </a:endParaRPr>
          </a:p>
          <a:p>
            <a:pPr>
              <a:buFontTx/>
              <a:buNone/>
              <a:defRPr/>
            </a:pPr>
            <a:endParaRPr lang="fr-FR" sz="3600" b="1" dirty="0">
              <a:cs typeface="Arabic Transparent" panose="02010000000000000000" pitchFamily="2" charset="-78"/>
            </a:endParaRPr>
          </a:p>
          <a:p>
            <a:pPr>
              <a:defRPr/>
            </a:pPr>
            <a:endParaRPr lang="fr-FR" sz="3600" dirty="0">
              <a:cs typeface="Arabic Transparent" panose="02010000000000000000" pitchFamily="2" charset="-78"/>
            </a:endParaRPr>
          </a:p>
        </p:txBody>
      </p:sp>
      <p:sp>
        <p:nvSpPr>
          <p:cNvPr id="8" name="Rectangle 3"/>
          <p:cNvSpPr txBox="1">
            <a:spLocks noChangeArrowheads="1"/>
          </p:cNvSpPr>
          <p:nvPr/>
        </p:nvSpPr>
        <p:spPr>
          <a:xfrm>
            <a:off x="6630436" y="378906"/>
            <a:ext cx="4175448" cy="936104"/>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r>
              <a:rPr lang="ar-SA" sz="4000" b="1" dirty="0">
                <a:cs typeface="AdvertisingBold" pitchFamily="2" charset="-78"/>
              </a:rPr>
              <a:t>تعريف النظرية</a:t>
            </a:r>
            <a:r>
              <a:rPr lang="ar-SA" b="1" dirty="0">
                <a:cs typeface="AdvertisingBold" pitchFamily="2" charset="-78"/>
              </a:rPr>
              <a:t> : </a:t>
            </a:r>
          </a:p>
          <a:p>
            <a:pPr>
              <a:buFontTx/>
              <a:buNone/>
              <a:defRPr/>
            </a:pPr>
            <a:r>
              <a:rPr lang="ar-SA" b="1" dirty="0">
                <a:cs typeface="AdvertisingBold" pitchFamily="2" charset="-78"/>
              </a:rPr>
              <a:t>      </a:t>
            </a:r>
            <a:endParaRPr lang="fr-FR" sz="2400" dirty="0">
              <a:cs typeface="AdvertisingBold" pitchFamily="2" charset="-78"/>
            </a:endParaRPr>
          </a:p>
        </p:txBody>
      </p:sp>
    </p:spTree>
    <p:extLst>
      <p:ext uri="{BB962C8B-B14F-4D97-AF65-F5344CB8AC3E}">
        <p14:creationId xmlns:p14="http://schemas.microsoft.com/office/powerpoint/2010/main" val="346535216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31504" y="1484784"/>
            <a:ext cx="8567936" cy="4968552"/>
          </a:xfrm>
          <a:prstGeom prst="rect">
            <a:avLst/>
          </a:prstGeom>
        </p:spPr>
        <p:txBody>
          <a:bodyPr/>
          <a:lst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r>
              <a:rPr lang="ar-SA" sz="3600" b="1" dirty="0">
                <a:solidFill>
                  <a:srgbClr val="FF0000"/>
                </a:solidFill>
                <a:cs typeface="Arabic Transparent" panose="02010000000000000000" pitchFamily="2" charset="-78"/>
              </a:rPr>
              <a:t>1)  </a:t>
            </a:r>
            <a:r>
              <a:rPr lang="ar-SA" sz="3600" b="1" dirty="0">
                <a:solidFill>
                  <a:srgbClr val="0000FF"/>
                </a:solidFill>
                <a:cs typeface="Arabic Transparent" panose="02010000000000000000" pitchFamily="2" charset="-78"/>
              </a:rPr>
              <a:t>هي وسيلة وغاية في وقت واحد.</a:t>
            </a:r>
          </a:p>
          <a:p>
            <a:pPr marL="36576" indent="0">
              <a:buClr>
                <a:srgbClr val="FF0000"/>
              </a:buClr>
              <a:buNone/>
              <a:defRPr/>
            </a:pPr>
            <a:r>
              <a:rPr lang="ar-SA" sz="3600" b="1" dirty="0">
                <a:solidFill>
                  <a:srgbClr val="FF0000"/>
                </a:solidFill>
                <a:cs typeface="Arabic Transparent" panose="02010000000000000000" pitchFamily="2" charset="-78"/>
              </a:rPr>
              <a:t>2) </a:t>
            </a:r>
            <a:r>
              <a:rPr lang="ar-SA" sz="3600" b="1" dirty="0">
                <a:solidFill>
                  <a:srgbClr val="0000FF"/>
                </a:solidFill>
                <a:cs typeface="Arabic Transparent" panose="02010000000000000000" pitchFamily="2" charset="-78"/>
              </a:rPr>
              <a:t>هي مسألة نسبية حيث لا توجد نظرية مطلقة.</a:t>
            </a:r>
          </a:p>
          <a:p>
            <a:pPr marL="779526" indent="-742950">
              <a:buClr>
                <a:srgbClr val="FF0000"/>
              </a:buClr>
              <a:buFont typeface="+mj-lt"/>
              <a:buAutoNum type="arabicParenR" startAt="3"/>
              <a:defRPr/>
            </a:pPr>
            <a:r>
              <a:rPr lang="ar-SA" sz="3600" b="1" dirty="0">
                <a:solidFill>
                  <a:srgbClr val="0000FF"/>
                </a:solidFill>
                <a:cs typeface="Arabic Transparent" panose="02010000000000000000" pitchFamily="2" charset="-78"/>
              </a:rPr>
              <a:t>تحدد قيمتها من خلال الاختبار والتجربة وليس البرهان الجدلي (أهمية –دقة –صدق تجريبي).</a:t>
            </a:r>
          </a:p>
          <a:p>
            <a:pPr>
              <a:buFontTx/>
              <a:buNone/>
              <a:defRPr/>
            </a:pPr>
            <a:endParaRPr lang="fr-FR" sz="3600" b="1" dirty="0">
              <a:solidFill>
                <a:srgbClr val="0000FF"/>
              </a:solidFill>
              <a:cs typeface="Arabic Transparent" panose="02010000000000000000" pitchFamily="2" charset="-78"/>
            </a:endParaRPr>
          </a:p>
          <a:p>
            <a:pPr>
              <a:defRPr/>
            </a:pPr>
            <a:endParaRPr lang="fr-FR" sz="3600" dirty="0">
              <a:solidFill>
                <a:srgbClr val="0000FF"/>
              </a:solidFill>
              <a:cs typeface="Arabic Transparent" panose="02010000000000000000" pitchFamily="2" charset="-78"/>
            </a:endParaRPr>
          </a:p>
        </p:txBody>
      </p:sp>
      <p:sp>
        <p:nvSpPr>
          <p:cNvPr id="3" name="Rectangle 3"/>
          <p:cNvSpPr txBox="1">
            <a:spLocks noChangeArrowheads="1"/>
          </p:cNvSpPr>
          <p:nvPr/>
        </p:nvSpPr>
        <p:spPr>
          <a:xfrm>
            <a:off x="4655840" y="404664"/>
            <a:ext cx="4823520" cy="936104"/>
          </a:xfrm>
          <a:prstGeom prst="rect">
            <a:avLst/>
          </a:prstGeom>
          <a:solidFill>
            <a:srgbClr val="FF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r>
              <a:rPr lang="ar-SA" sz="4000" b="1" dirty="0">
                <a:solidFill>
                  <a:srgbClr val="C00000"/>
                </a:solidFill>
                <a:cs typeface="AdvertisingBold" pitchFamily="2" charset="-78"/>
              </a:rPr>
              <a:t>خصائص النظرية</a:t>
            </a:r>
            <a:r>
              <a:rPr lang="ar-SA" b="1" dirty="0">
                <a:solidFill>
                  <a:srgbClr val="C00000"/>
                </a:solidFill>
                <a:cs typeface="AdvertisingBold" pitchFamily="2" charset="-78"/>
              </a:rPr>
              <a:t> :  </a:t>
            </a:r>
          </a:p>
          <a:p>
            <a:pPr>
              <a:buFontTx/>
              <a:buNone/>
              <a:defRPr/>
            </a:pPr>
            <a:r>
              <a:rPr lang="ar-SA" b="1" dirty="0">
                <a:solidFill>
                  <a:schemeClr val="bg1"/>
                </a:solidFill>
                <a:cs typeface="AdvertisingBold" pitchFamily="2" charset="-78"/>
              </a:rPr>
              <a:t>      </a:t>
            </a:r>
            <a:endParaRPr lang="fr-FR" sz="2400" dirty="0">
              <a:solidFill>
                <a:schemeClr val="bg1"/>
              </a:solidFill>
              <a:cs typeface="AdvertisingBold" pitchFamily="2" charset="-78"/>
            </a:endParaRPr>
          </a:p>
        </p:txBody>
      </p:sp>
    </p:spTree>
    <p:extLst>
      <p:ext uri="{BB962C8B-B14F-4D97-AF65-F5344CB8AC3E}">
        <p14:creationId xmlns:p14="http://schemas.microsoft.com/office/powerpoint/2010/main" val="52558809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0" y="620688"/>
            <a:ext cx="4175448" cy="93610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r>
              <a:rPr lang="ar-SA" sz="4000" b="1" dirty="0">
                <a:solidFill>
                  <a:srgbClr val="C00000"/>
                </a:solidFill>
                <a:cs typeface="AdvertisingBold" pitchFamily="2" charset="-78"/>
              </a:rPr>
              <a:t>أهداف النظرية</a:t>
            </a:r>
            <a:r>
              <a:rPr lang="ar-SA" b="1" dirty="0">
                <a:solidFill>
                  <a:srgbClr val="C00000"/>
                </a:solidFill>
                <a:cs typeface="AdvertisingBold" pitchFamily="2" charset="-78"/>
              </a:rPr>
              <a:t> :  </a:t>
            </a:r>
          </a:p>
          <a:p>
            <a:pPr>
              <a:buFontTx/>
              <a:buNone/>
              <a:defRPr/>
            </a:pPr>
            <a:r>
              <a:rPr lang="ar-SA" b="1" dirty="0">
                <a:solidFill>
                  <a:schemeClr val="bg1"/>
                </a:solidFill>
                <a:cs typeface="AdvertisingBold" pitchFamily="2" charset="-78"/>
              </a:rPr>
              <a:t>      </a:t>
            </a:r>
            <a:endParaRPr lang="fr-FR" sz="2400" dirty="0">
              <a:solidFill>
                <a:schemeClr val="bg1"/>
              </a:solidFill>
              <a:cs typeface="AdvertisingBold" pitchFamily="2" charset="-78"/>
            </a:endParaRPr>
          </a:p>
        </p:txBody>
      </p:sp>
      <p:sp>
        <p:nvSpPr>
          <p:cNvPr id="4" name="Rectangle 3"/>
          <p:cNvSpPr txBox="1">
            <a:spLocks noChangeArrowheads="1"/>
          </p:cNvSpPr>
          <p:nvPr/>
        </p:nvSpPr>
        <p:spPr>
          <a:xfrm>
            <a:off x="5447928" y="1916832"/>
            <a:ext cx="4967536" cy="3096344"/>
          </a:xfrm>
          <a:prstGeom prst="rect">
            <a:avLst/>
          </a:prstGeom>
        </p:spPr>
        <p:txBody>
          <a:bodyPr/>
          <a:lst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779526" indent="-742950">
              <a:buClr>
                <a:srgbClr val="FF0000"/>
              </a:buClr>
              <a:buFont typeface="+mj-lt"/>
              <a:buAutoNum type="arabicParenR"/>
              <a:defRPr/>
            </a:pPr>
            <a:r>
              <a:rPr lang="ar-SA" sz="3600" b="1" dirty="0">
                <a:solidFill>
                  <a:srgbClr val="0000FF"/>
                </a:solidFill>
                <a:cs typeface="Arabic Transparent" panose="02010000000000000000" pitchFamily="2" charset="-78"/>
              </a:rPr>
              <a:t>فهم السلوك الانساني.</a:t>
            </a:r>
          </a:p>
          <a:p>
            <a:pPr marL="779526" indent="-742950">
              <a:buClr>
                <a:srgbClr val="FF0000"/>
              </a:buClr>
              <a:buFont typeface="+mj-lt"/>
              <a:buAutoNum type="arabicParenR"/>
              <a:defRPr/>
            </a:pPr>
            <a:r>
              <a:rPr lang="ar-SA" sz="3600" b="1" dirty="0">
                <a:solidFill>
                  <a:srgbClr val="0000FF"/>
                </a:solidFill>
                <a:cs typeface="Arabic Transparent" panose="02010000000000000000" pitchFamily="2" charset="-78"/>
              </a:rPr>
              <a:t>التنبؤ بسلوك الانسان.</a:t>
            </a:r>
          </a:p>
          <a:p>
            <a:pPr marL="779526" indent="-742950">
              <a:buClr>
                <a:srgbClr val="FF0000"/>
              </a:buClr>
              <a:buFont typeface="+mj-lt"/>
              <a:buAutoNum type="arabicParenR"/>
              <a:defRPr/>
            </a:pPr>
            <a:r>
              <a:rPr lang="ar-SA" sz="3600" b="1" dirty="0">
                <a:solidFill>
                  <a:srgbClr val="0000FF"/>
                </a:solidFill>
                <a:cs typeface="Arabic Transparent" panose="02010000000000000000" pitchFamily="2" charset="-78"/>
              </a:rPr>
              <a:t>ضبط السلوك والعوامل المؤثرة به.</a:t>
            </a:r>
            <a:endParaRPr lang="ar-MA" sz="3600" b="1" dirty="0">
              <a:solidFill>
                <a:srgbClr val="0000FF"/>
              </a:solidFill>
              <a:cs typeface="Arabic Transparent" panose="02010000000000000000" pitchFamily="2" charset="-78"/>
            </a:endParaRPr>
          </a:p>
          <a:p>
            <a:pPr>
              <a:buFontTx/>
              <a:buNone/>
              <a:defRPr/>
            </a:pPr>
            <a:endParaRPr lang="fr-FR" sz="3600" b="1" dirty="0">
              <a:solidFill>
                <a:schemeClr val="bg1"/>
              </a:solidFill>
              <a:cs typeface="Arabic Transparent" panose="02010000000000000000" pitchFamily="2" charset="-78"/>
            </a:endParaRPr>
          </a:p>
          <a:p>
            <a:pPr>
              <a:defRPr/>
            </a:pPr>
            <a:endParaRPr lang="fr-FR" sz="3600" dirty="0">
              <a:solidFill>
                <a:schemeClr val="bg1"/>
              </a:solidFill>
              <a:cs typeface="Arabic Transparent" panose="02010000000000000000" pitchFamily="2" charset="-78"/>
            </a:endParaRPr>
          </a:p>
        </p:txBody>
      </p:sp>
      <p:pic>
        <p:nvPicPr>
          <p:cNvPr id="5" name="Picture 4"/>
          <p:cNvPicPr>
            <a:picLocks noChangeAspect="1" noChangeArrowheads="1"/>
          </p:cNvPicPr>
          <p:nvPr/>
        </p:nvPicPr>
        <p:blipFill>
          <a:blip r:embed="rId2"/>
          <a:srcRect/>
          <a:stretch>
            <a:fillRect/>
          </a:stretch>
        </p:blipFill>
        <p:spPr bwMode="auto">
          <a:xfrm>
            <a:off x="2147516" y="1445704"/>
            <a:ext cx="3300413" cy="4038600"/>
          </a:xfrm>
          <a:prstGeom prst="rect">
            <a:avLst/>
          </a:prstGeom>
          <a:noFill/>
          <a:ln w="9525">
            <a:noFill/>
            <a:miter lim="800000"/>
            <a:headEnd/>
            <a:tailEnd/>
          </a:ln>
        </p:spPr>
      </p:pic>
    </p:spTree>
    <p:extLst>
      <p:ext uri="{BB962C8B-B14F-4D97-AF65-F5344CB8AC3E}">
        <p14:creationId xmlns:p14="http://schemas.microsoft.com/office/powerpoint/2010/main" val="41170974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15680" y="620688"/>
            <a:ext cx="6911752" cy="936104"/>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r>
              <a:rPr lang="ar-SA" sz="4000" b="1" dirty="0">
                <a:solidFill>
                  <a:srgbClr val="C00000"/>
                </a:solidFill>
                <a:cs typeface="AdvertisingBold" pitchFamily="2" charset="-78"/>
              </a:rPr>
              <a:t>الهدف من النظرية في التربية</a:t>
            </a:r>
            <a:r>
              <a:rPr lang="ar-SA" b="1" dirty="0">
                <a:solidFill>
                  <a:srgbClr val="C00000"/>
                </a:solidFill>
                <a:cs typeface="AdvertisingBold" pitchFamily="2" charset="-78"/>
              </a:rPr>
              <a:t> :  </a:t>
            </a:r>
          </a:p>
          <a:p>
            <a:pPr>
              <a:buFontTx/>
              <a:buNone/>
              <a:defRPr/>
            </a:pPr>
            <a:r>
              <a:rPr lang="ar-SA" b="1" dirty="0">
                <a:solidFill>
                  <a:schemeClr val="bg1"/>
                </a:solidFill>
                <a:cs typeface="AdvertisingBold" pitchFamily="2" charset="-78"/>
              </a:rPr>
              <a:t>      </a:t>
            </a:r>
            <a:endParaRPr lang="fr-FR" sz="2400" dirty="0">
              <a:solidFill>
                <a:schemeClr val="bg1"/>
              </a:solidFill>
              <a:cs typeface="AdvertisingBold" pitchFamily="2" charset="-78"/>
            </a:endParaRPr>
          </a:p>
        </p:txBody>
      </p:sp>
      <p:sp>
        <p:nvSpPr>
          <p:cNvPr id="3" name="Rectangle 3"/>
          <p:cNvSpPr txBox="1">
            <a:spLocks noChangeArrowheads="1"/>
          </p:cNvSpPr>
          <p:nvPr/>
        </p:nvSpPr>
        <p:spPr>
          <a:xfrm>
            <a:off x="5272336" y="1988840"/>
            <a:ext cx="5071120" cy="3902968"/>
          </a:xfrm>
          <a:prstGeom prst="rect">
            <a:avLst/>
          </a:prstGeom>
        </p:spPr>
        <p:txBody>
          <a:bodyPr/>
          <a:lst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779526" indent="-742950">
              <a:buClr>
                <a:srgbClr val="FF0000"/>
              </a:buClr>
              <a:buFont typeface="+mj-lt"/>
              <a:buAutoNum type="arabicParenR"/>
              <a:defRPr/>
            </a:pPr>
            <a:r>
              <a:rPr lang="ar-SA" sz="3600" b="1" dirty="0">
                <a:solidFill>
                  <a:srgbClr val="6600CC"/>
                </a:solidFill>
                <a:cs typeface="Arabic Transparent" panose="02010000000000000000" pitchFamily="2" charset="-78"/>
              </a:rPr>
              <a:t>تحقيق تعلم افضل وتطوير العملية التعليمية.</a:t>
            </a:r>
          </a:p>
          <a:p>
            <a:pPr marL="779526" indent="-742950">
              <a:buClr>
                <a:srgbClr val="FF0000"/>
              </a:buClr>
              <a:buFont typeface="+mj-lt"/>
              <a:buAutoNum type="arabicParenR"/>
              <a:defRPr/>
            </a:pPr>
            <a:r>
              <a:rPr lang="ar-SA" sz="3600" b="1" dirty="0">
                <a:solidFill>
                  <a:srgbClr val="6600CC"/>
                </a:solidFill>
                <a:cs typeface="Arabic Transparent" panose="02010000000000000000" pitchFamily="2" charset="-78"/>
              </a:rPr>
              <a:t>التنبؤ بأفضل الشروط التي تحقق اهداف التعلم.</a:t>
            </a:r>
            <a:endParaRPr lang="ar-MA" sz="3600" b="1" dirty="0">
              <a:solidFill>
                <a:srgbClr val="6600CC"/>
              </a:solidFill>
              <a:cs typeface="Arabic Transparent" panose="02010000000000000000" pitchFamily="2" charset="-78"/>
            </a:endParaRPr>
          </a:p>
          <a:p>
            <a:pPr>
              <a:buFontTx/>
              <a:buNone/>
              <a:defRPr/>
            </a:pPr>
            <a:endParaRPr lang="fr-FR" sz="3600" b="1" dirty="0">
              <a:solidFill>
                <a:srgbClr val="6600CC"/>
              </a:solidFill>
              <a:cs typeface="Arabic Transparent" panose="02010000000000000000" pitchFamily="2" charset="-78"/>
            </a:endParaRPr>
          </a:p>
          <a:p>
            <a:pPr>
              <a:defRPr/>
            </a:pPr>
            <a:endParaRPr lang="fr-FR" sz="3600" dirty="0">
              <a:solidFill>
                <a:srgbClr val="6600CC"/>
              </a:solidFill>
              <a:cs typeface="Arabic Transparent" panose="02010000000000000000" pitchFamily="2" charset="-78"/>
            </a:endParaRPr>
          </a:p>
        </p:txBody>
      </p:sp>
      <p:pic>
        <p:nvPicPr>
          <p:cNvPr id="4" name="Picture 2" descr="http://www.al-aqsa.ws/upload/756215549_large_1238054410.jpg"/>
          <p:cNvPicPr>
            <a:picLocks noChangeAspect="1" noChangeArrowheads="1"/>
          </p:cNvPicPr>
          <p:nvPr/>
        </p:nvPicPr>
        <p:blipFill>
          <a:blip r:embed="rId2"/>
          <a:srcRect/>
          <a:stretch>
            <a:fillRect/>
          </a:stretch>
        </p:blipFill>
        <p:spPr bwMode="auto">
          <a:xfrm>
            <a:off x="1919536" y="2348880"/>
            <a:ext cx="3352800" cy="3182888"/>
          </a:xfrm>
          <a:prstGeom prst="rect">
            <a:avLst/>
          </a:prstGeom>
          <a:ln w="190500" cap="sq">
            <a:solidFill>
              <a:srgbClr val="C8C6BD"/>
            </a:solidFill>
            <a:prstDash val="solid"/>
            <a:miter lim="800000"/>
          </a:ln>
          <a:effectLst>
            <a:outerShdw blurRad="254000" algn="bl" rotWithShape="0">
              <a:srgbClr val="000000">
                <a:alpha val="43000"/>
              </a:srgbClr>
            </a:outerShdw>
          </a:effectLst>
        </p:spPr>
      </p:pic>
    </p:spTree>
    <p:extLst>
      <p:ext uri="{BB962C8B-B14F-4D97-AF65-F5344CB8AC3E}">
        <p14:creationId xmlns:p14="http://schemas.microsoft.com/office/powerpoint/2010/main" val="15024150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5554675" y="1732949"/>
            <a:ext cx="5398283" cy="1610885"/>
            <a:chOff x="334566" y="1535387"/>
            <a:chExt cx="5398283" cy="974160"/>
          </a:xfrm>
          <a:scene3d>
            <a:camera prst="orthographicFront"/>
            <a:lightRig rig="threePt" dir="t">
              <a:rot lat="0" lon="0" rev="7500000"/>
            </a:lightRig>
          </a:scene3d>
        </p:grpSpPr>
        <p:sp>
          <p:nvSpPr>
            <p:cNvPr id="6" name="مستطيل مستدير الزوايا 5"/>
            <p:cNvSpPr/>
            <p:nvPr/>
          </p:nvSpPr>
          <p:spPr>
            <a:xfrm>
              <a:off x="334566" y="1535387"/>
              <a:ext cx="5398283" cy="974160"/>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7" name="مستطيل 6"/>
            <p:cNvSpPr/>
            <p:nvPr/>
          </p:nvSpPr>
          <p:spPr>
            <a:xfrm>
              <a:off x="382121" y="1582942"/>
              <a:ext cx="5303173" cy="879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400" b="1" dirty="0" smtClean="0">
                  <a:solidFill>
                    <a:schemeClr val="tx1"/>
                  </a:solidFill>
                </a:rPr>
                <a:t>نظرية التعلم </a:t>
              </a:r>
              <a:r>
                <a:rPr lang="ar-SA" sz="4400" b="1" dirty="0">
                  <a:solidFill>
                    <a:schemeClr val="tx1"/>
                  </a:solidFill>
                </a:rPr>
                <a:t>بالمحاولة والخطأ</a:t>
              </a:r>
            </a:p>
          </p:txBody>
        </p:sp>
      </p:grpSp>
      <p:pic>
        <p:nvPicPr>
          <p:cNvPr id="9" name="Picture 2" descr="http://lh3.ggpht.com/_xtS8n-FD0wM/TMxArZQhyWI/AAAAAAAAAGI/SE4pjXJUc8w/JC_thumb%5B3%5D.jpg?imgmax=800"/>
          <p:cNvPicPr>
            <a:picLocks noChangeAspect="1" noChangeArrowheads="1"/>
          </p:cNvPicPr>
          <p:nvPr/>
        </p:nvPicPr>
        <p:blipFill>
          <a:blip r:embed="rId2"/>
          <a:srcRect/>
          <a:stretch>
            <a:fillRect/>
          </a:stretch>
        </p:blipFill>
        <p:spPr bwMode="auto">
          <a:xfrm>
            <a:off x="1596614" y="1811587"/>
            <a:ext cx="2557518" cy="2324101"/>
          </a:xfrm>
          <a:prstGeom prst="rect">
            <a:avLst/>
          </a:prstGeom>
          <a:noFill/>
        </p:spPr>
      </p:pic>
    </p:spTree>
    <p:extLst>
      <p:ext uri="{BB962C8B-B14F-4D97-AF65-F5344CB8AC3E}">
        <p14:creationId xmlns:p14="http://schemas.microsoft.com/office/powerpoint/2010/main" val="39431702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097110" y="2779821"/>
            <a:ext cx="8501122" cy="2428892"/>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vert="horz" lIns="0" rIns="0" bIns="0" anchor="b">
            <a:noAutofit/>
          </a:bodyPr>
          <a:lstStyle/>
          <a:p>
            <a:pPr algn="ctr" defTabSz="914400" rtl="1">
              <a:spcBef>
                <a:spcPct val="0"/>
              </a:spcBef>
              <a:defRPr/>
            </a:pPr>
            <a:r>
              <a:rPr lang="ar-SA" sz="4000" b="1" dirty="0">
                <a:solidFill>
                  <a:schemeClr val="tx1"/>
                </a:solidFill>
              </a:rPr>
              <a:t> تغيير شبه دائم في سلوك الفرد ، ويستدل عليه من الأداء ويكتسبه الفرد نتيجة الخبرة أو الممارسة أو التدريب</a:t>
            </a:r>
            <a:br>
              <a:rPr lang="ar-SA" sz="4000" b="1" dirty="0">
                <a:solidFill>
                  <a:schemeClr val="tx1"/>
                </a:solidFill>
              </a:rPr>
            </a:br>
            <a:endParaRPr lang="ar-SA" sz="4000" b="1" dirty="0">
              <a:solidFill>
                <a:schemeClr val="tx1"/>
              </a:solidFill>
            </a:endParaRPr>
          </a:p>
        </p:txBody>
      </p:sp>
      <p:sp>
        <p:nvSpPr>
          <p:cNvPr id="8" name="عنوان 1"/>
          <p:cNvSpPr txBox="1">
            <a:spLocks/>
          </p:cNvSpPr>
          <p:nvPr/>
        </p:nvSpPr>
        <p:spPr>
          <a:xfrm>
            <a:off x="6064804" y="643943"/>
            <a:ext cx="4757742" cy="928694"/>
          </a:xfrm>
          <a:prstGeom prst="rect">
            <a:avLst/>
          </a:prstGeom>
          <a:solidFill>
            <a:schemeClr val="accent3">
              <a:lumMod val="60000"/>
              <a:lumOff val="40000"/>
            </a:schemeClr>
          </a:solidFill>
          <a:ln w="9525" cap="flat" cmpd="sng" algn="ctr">
            <a:solidFill>
              <a:srgbClr val="E40059">
                <a:shade val="50000"/>
                <a:satMod val="103000"/>
              </a:srgbClr>
            </a:solidFill>
            <a:prstDash val="solid"/>
          </a:ln>
          <a:effectLst>
            <a:outerShdw blurRad="57150" dist="38100" dir="5400000" algn="ctr" rotWithShape="0">
              <a:srgbClr val="E40059">
                <a:shade val="9000"/>
                <a:satMod val="105000"/>
                <a:alpha val="48000"/>
              </a:srgbClr>
            </a:outerShdw>
          </a:effectLst>
          <a:scene3d>
            <a:camera prst="orthographicFront"/>
            <a:lightRig rig="threePt" dir="t"/>
          </a:scene3d>
          <a:sp3d>
            <a:bevelT w="139700" h="139700" prst="divot"/>
          </a:sp3d>
        </p:spPr>
        <p:txBody>
          <a:bodyPr vert="horz" lIns="0" rIns="0" bIns="0" anchor="b">
            <a:normAutofit lnSpcReduction="10000"/>
          </a:bodyPr>
          <a:lstStyle/>
          <a:p>
            <a:pPr algn="ctr" defTabSz="914400">
              <a:spcBef>
                <a:spcPct val="0"/>
              </a:spcBef>
              <a:defRPr/>
            </a:pPr>
            <a:r>
              <a:rPr lang="ar-SA" sz="6000" b="1" kern="0"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AdvertisingBold" pitchFamily="2" charset="-78"/>
              </a:rPr>
              <a:t>تعريف التعلم</a:t>
            </a:r>
          </a:p>
        </p:txBody>
      </p:sp>
    </p:spTree>
    <p:extLst>
      <p:ext uri="{BB962C8B-B14F-4D97-AF65-F5344CB8AC3E}">
        <p14:creationId xmlns:p14="http://schemas.microsoft.com/office/powerpoint/2010/main" val="176526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23791" y="476672"/>
            <a:ext cx="7380073" cy="871008"/>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lnSpc>
                <a:spcPct val="115000"/>
              </a:lnSpc>
              <a:spcAft>
                <a:spcPts val="1000"/>
              </a:spcAft>
            </a:pPr>
            <a:r>
              <a:rPr lang="ar-SA" sz="4400" b="1" dirty="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مصطلحات نظرية التعلم بالمحاولة والخطأ :</a:t>
            </a:r>
            <a:endParaRPr lang="en-US" sz="4400" dirty="0">
              <a:solidFill>
                <a:srgbClr val="0000FF"/>
              </a:solidFill>
              <a:latin typeface="Calibri" panose="020F0502020204030204" pitchFamily="34" charset="0"/>
              <a:ea typeface="Times New Roman" panose="02020603050405020304" pitchFamily="18" charset="0"/>
              <a:cs typeface="Arial" panose="020B0604020202020204" pitchFamily="34" charset="0"/>
            </a:endParaRPr>
          </a:p>
        </p:txBody>
      </p:sp>
      <p:sp>
        <p:nvSpPr>
          <p:cNvPr id="4" name="10-Point Star 3"/>
          <p:cNvSpPr/>
          <p:nvPr/>
        </p:nvSpPr>
        <p:spPr>
          <a:xfrm>
            <a:off x="8639092" y="1328053"/>
            <a:ext cx="2947811" cy="1080120"/>
          </a:xfrm>
          <a:prstGeom prst="star10">
            <a:avLst/>
          </a:prstGeom>
          <a:solidFill>
            <a:srgbClr val="99FF66"/>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SA" sz="3600" b="1" dirty="0">
                <a:solidFill>
                  <a:schemeClr val="tx1"/>
                </a:solidFill>
              </a:rPr>
              <a:t>1- المثير: </a:t>
            </a:r>
          </a:p>
        </p:txBody>
      </p:sp>
      <p:sp>
        <p:nvSpPr>
          <p:cNvPr id="5" name="Rectangle 4"/>
          <p:cNvSpPr/>
          <p:nvPr/>
        </p:nvSpPr>
        <p:spPr>
          <a:xfrm>
            <a:off x="466692" y="1485819"/>
            <a:ext cx="8172400" cy="1569660"/>
          </a:xfrm>
          <a:prstGeom prst="rect">
            <a:avLst/>
          </a:prstGeom>
        </p:spPr>
        <p:txBody>
          <a:bodyPr wrap="square">
            <a:spAutoFit/>
          </a:bodyPr>
          <a:lstStyle/>
          <a:p>
            <a:pPr algn="r"/>
            <a:r>
              <a:rPr lang="ar-SA" sz="3200" b="1" dirty="0"/>
              <a:t>هو أي شيء يتعرض له الكائن الحي سواء أكان مصدره داخلياً أم خارجياً، أو هو أي حدث أو موضوع يعمل على إحداث السلوك..</a:t>
            </a:r>
          </a:p>
        </p:txBody>
      </p:sp>
      <p:sp>
        <p:nvSpPr>
          <p:cNvPr id="6" name="10-Point Star 5"/>
          <p:cNvSpPr/>
          <p:nvPr/>
        </p:nvSpPr>
        <p:spPr>
          <a:xfrm>
            <a:off x="8420810" y="3018317"/>
            <a:ext cx="3386634" cy="1080120"/>
          </a:xfrm>
          <a:prstGeom prst="star10">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SA" sz="3600" b="1" dirty="0">
                <a:solidFill>
                  <a:schemeClr val="tx1"/>
                </a:solidFill>
              </a:rPr>
              <a:t>2- الاستجابة: </a:t>
            </a:r>
          </a:p>
        </p:txBody>
      </p:sp>
      <p:sp>
        <p:nvSpPr>
          <p:cNvPr id="7" name="Rectangle 6"/>
          <p:cNvSpPr/>
          <p:nvPr/>
        </p:nvSpPr>
        <p:spPr>
          <a:xfrm>
            <a:off x="900985" y="3236580"/>
            <a:ext cx="8028384" cy="1077218"/>
          </a:xfrm>
          <a:prstGeom prst="rect">
            <a:avLst/>
          </a:prstGeom>
        </p:spPr>
        <p:txBody>
          <a:bodyPr wrap="square">
            <a:spAutoFit/>
          </a:bodyPr>
          <a:lstStyle/>
          <a:p>
            <a:r>
              <a:rPr lang="ar-SA" sz="3200" b="1" dirty="0">
                <a:solidFill>
                  <a:srgbClr val="C00000"/>
                </a:solidFill>
              </a:rPr>
              <a:t>هي السلوك العضلي أو الغددي أو الكلامي أو الانفعالي أو الاجتماعي أو العقلي يرد به الكائن الحي على المثيرات.</a:t>
            </a:r>
          </a:p>
        </p:txBody>
      </p:sp>
      <p:sp>
        <p:nvSpPr>
          <p:cNvPr id="9" name="10-Point Star 8"/>
          <p:cNvSpPr/>
          <p:nvPr/>
        </p:nvSpPr>
        <p:spPr>
          <a:xfrm>
            <a:off x="8634575" y="5039835"/>
            <a:ext cx="2952328" cy="1080120"/>
          </a:xfrm>
          <a:prstGeom prst="star10">
            <a:avLst/>
          </a:prstGeom>
          <a:solidFill>
            <a:srgbClr val="FFFF00"/>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ar-SA" sz="3600" b="1" dirty="0">
                <a:solidFill>
                  <a:schemeClr val="tx1"/>
                </a:solidFill>
              </a:rPr>
              <a:t>3- الارتباط: </a:t>
            </a:r>
          </a:p>
        </p:txBody>
      </p:sp>
      <p:sp>
        <p:nvSpPr>
          <p:cNvPr id="10" name="Rectangle 9"/>
          <p:cNvSpPr/>
          <p:nvPr/>
        </p:nvSpPr>
        <p:spPr>
          <a:xfrm>
            <a:off x="4552892" y="5287507"/>
            <a:ext cx="3451587" cy="584775"/>
          </a:xfrm>
          <a:prstGeom prst="rect">
            <a:avLst/>
          </a:prstGeom>
        </p:spPr>
        <p:txBody>
          <a:bodyPr wrap="none">
            <a:spAutoFit/>
          </a:bodyPr>
          <a:lstStyle/>
          <a:p>
            <a:r>
              <a:rPr lang="ar-SA" sz="3200" b="1" dirty="0">
                <a:solidFill>
                  <a:srgbClr val="C00000"/>
                </a:solidFill>
              </a:rPr>
              <a:t>ارتباط المثير بالاستجابة.</a:t>
            </a:r>
          </a:p>
        </p:txBody>
      </p:sp>
    </p:spTree>
    <p:extLst>
      <p:ext uri="{BB962C8B-B14F-4D97-AF65-F5344CB8AC3E}">
        <p14:creationId xmlns:p14="http://schemas.microsoft.com/office/powerpoint/2010/main" val="403141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607484" y="422389"/>
            <a:ext cx="5493604" cy="879050"/>
          </a:xfrm>
          <a:prstGeom prst="rect">
            <a:avLst/>
          </a:prstGeom>
          <a:solidFill>
            <a:srgbClr val="FFFFCC"/>
          </a:solidFill>
          <a:ln/>
        </p:spPr>
        <p:style>
          <a:lnRef idx="1">
            <a:schemeClr val="accent5"/>
          </a:lnRef>
          <a:fillRef idx="2">
            <a:schemeClr val="accent5"/>
          </a:fillRef>
          <a:effectRef idx="1">
            <a:schemeClr val="accent5"/>
          </a:effectRef>
          <a:fontRef idx="minor">
            <a:schemeClr val="dk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400" b="1" dirty="0">
                <a:ln w="0"/>
                <a:solidFill>
                  <a:srgbClr val="0000FF"/>
                </a:solidFill>
                <a:effectLst>
                  <a:outerShdw blurRad="38100" dist="19050" dir="2700000" algn="tl" rotWithShape="0">
                    <a:schemeClr val="dk1">
                      <a:alpha val="40000"/>
                    </a:schemeClr>
                  </a:outerShdw>
                </a:effectLst>
              </a:rPr>
              <a:t>تجربة ثورنديك علي القطة</a:t>
            </a:r>
          </a:p>
        </p:txBody>
      </p:sp>
      <p:sp>
        <p:nvSpPr>
          <p:cNvPr id="11" name="مربع نص 10"/>
          <p:cNvSpPr txBox="1"/>
          <p:nvPr/>
        </p:nvSpPr>
        <p:spPr>
          <a:xfrm>
            <a:off x="5879976" y="2119444"/>
            <a:ext cx="5234492" cy="3046988"/>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1">
            <a:spAutoFit/>
          </a:bodyPr>
          <a:lstStyle/>
          <a:p>
            <a:pPr algn="r">
              <a:defRPr/>
            </a:pPr>
            <a:r>
              <a:rPr lang="ar-SA" sz="3200" b="1" dirty="0">
                <a:cs typeface="Simplified Arabic" pitchFamily="2" charset="-78"/>
              </a:rPr>
              <a:t>وضع” ثورنديك ” قط جائع في قفص له باب صغير يفتح بواسطة الضغط علي قطعة معدنية (سقاطة) داخل القفص.</a:t>
            </a:r>
          </a:p>
          <a:p>
            <a:pPr algn="r">
              <a:defRPr/>
            </a:pPr>
            <a:r>
              <a:rPr lang="ar-SA" sz="3200" b="1" dirty="0">
                <a:cs typeface="Simplified Arabic" pitchFamily="2" charset="-78"/>
              </a:rPr>
              <a:t>وضع طبق من الطعام خارج القفص وراقب سلوك القطة .</a:t>
            </a:r>
          </a:p>
        </p:txBody>
      </p:sp>
      <p:pic>
        <p:nvPicPr>
          <p:cNvPr id="6" name="Picture 2" descr="http://sst5.com/images/Thorndikescat.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135560" y="1410412"/>
            <a:ext cx="3600400" cy="3857652"/>
          </a:xfrm>
          <a:prstGeom prst="rect">
            <a:avLst/>
          </a:prstGeom>
          <a:noFill/>
        </p:spPr>
      </p:pic>
      <p:pic>
        <p:nvPicPr>
          <p:cNvPr id="7" name="صورة 2" descr="beef0028.gif"/>
          <p:cNvPicPr>
            <a:picLocks noChangeAspect="1"/>
          </p:cNvPicPr>
          <p:nvPr/>
        </p:nvPicPr>
        <p:blipFill>
          <a:blip r:embed="rId4"/>
          <a:srcRect/>
          <a:stretch>
            <a:fillRect/>
          </a:stretch>
        </p:blipFill>
        <p:spPr bwMode="auto">
          <a:xfrm>
            <a:off x="2783633" y="5180044"/>
            <a:ext cx="1570037" cy="1092200"/>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2422503" y="2641534"/>
            <a:ext cx="2292295" cy="2002808"/>
          </a:xfrm>
          <a:prstGeom prst="rect">
            <a:avLst/>
          </a:prstGeom>
        </p:spPr>
      </p:pic>
    </p:spTree>
    <p:extLst>
      <p:ext uri="{BB962C8B-B14F-4D97-AF65-F5344CB8AC3E}">
        <p14:creationId xmlns:p14="http://schemas.microsoft.com/office/powerpoint/2010/main" val="3993836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2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ppt_x</p:attrName>
                                        </p:attrNameLst>
                                      </p:cBhvr>
                                      <p:tavLst>
                                        <p:tav tm="0">
                                          <p:val>
                                            <p:strVal val="#ppt_x-.2"/>
                                          </p:val>
                                        </p:tav>
                                        <p:tav tm="100000">
                                          <p:val>
                                            <p:strVal val="#ppt_x"/>
                                          </p:val>
                                        </p:tav>
                                      </p:tavLst>
                                    </p:anim>
                                    <p:anim calcmode="lin" valueType="num">
                                      <p:cBhvr>
                                        <p:cTn id="1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1"/>
                                        </p:tgtEl>
                                      </p:cBhvr>
                                    </p:animEffect>
                                  </p:childTnLst>
                                </p:cTn>
                              </p:par>
                              <p:par>
                                <p:cTn id="18" presetID="25"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6"/>
                                        </p:tgtEl>
                                      </p:cBhvr>
                                    </p:animEffect>
                                  </p:childTnLst>
                                </p:cTn>
                              </p:par>
                              <p:par>
                                <p:cTn id="28" presetID="29"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ppt_x</p:attrName>
                                        </p:attrNameLst>
                                      </p:cBhvr>
                                      <p:tavLst>
                                        <p:tav tm="0">
                                          <p:val>
                                            <p:strVal val="#ppt_x-.2"/>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7AIdHIarpzrtr91_5eYmJRZNYq3RkvRucmRng3-5RV9KUJzS7R1uldjGF"/>
          <p:cNvPicPr>
            <a:picLocks noChangeAspect="1" noChangeArrowheads="1"/>
          </p:cNvPicPr>
          <p:nvPr/>
        </p:nvPicPr>
        <p:blipFill rotWithShape="1">
          <a:blip r:embed="rId2">
            <a:extLst>
              <a:ext uri="{28A0092B-C50C-407E-A947-70E740481C1C}">
                <a14:useLocalDpi xmlns:a14="http://schemas.microsoft.com/office/drawing/2010/main" val="0"/>
              </a:ext>
            </a:extLst>
          </a:blip>
          <a:srcRect l="2857" t="3499" r="6060" b="-3499"/>
          <a:stretch/>
        </p:blipFill>
        <p:spPr bwMode="auto">
          <a:xfrm>
            <a:off x="2363033" y="3684342"/>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descr="beef0028.gif"/>
          <p:cNvPicPr>
            <a:picLocks noChangeAspect="1"/>
          </p:cNvPicPr>
          <p:nvPr/>
        </p:nvPicPr>
        <p:blipFill rotWithShape="1">
          <a:blip r:embed="rId3"/>
          <a:srcRect l="18346" t="19779"/>
          <a:stretch/>
        </p:blipFill>
        <p:spPr bwMode="auto">
          <a:xfrm>
            <a:off x="2869794" y="5258128"/>
            <a:ext cx="1282005" cy="876176"/>
          </a:xfrm>
          <a:prstGeom prst="rect">
            <a:avLst/>
          </a:prstGeom>
          <a:noFill/>
          <a:ln w="9525">
            <a:noFill/>
            <a:miter lim="800000"/>
            <a:headEnd/>
            <a:tailEnd/>
          </a:ln>
        </p:spPr>
      </p:pic>
      <p:sp>
        <p:nvSpPr>
          <p:cNvPr id="5" name="مربع نص 4"/>
          <p:cNvSpPr txBox="1"/>
          <p:nvPr/>
        </p:nvSpPr>
        <p:spPr>
          <a:xfrm>
            <a:off x="5105372" y="528163"/>
            <a:ext cx="4960097" cy="5632311"/>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1">
            <a:spAutoFit/>
          </a:bodyPr>
          <a:lstStyle/>
          <a:p>
            <a:pPr>
              <a:defRPr/>
            </a:pPr>
            <a:r>
              <a:rPr lang="ar-SA" sz="3600" b="1" dirty="0">
                <a:cs typeface="Simplified Arabic" pitchFamily="2" charset="-78"/>
              </a:rPr>
              <a:t>قفزت القطة علي جدران القفص دون تركيز في عدة محاولات بحثاً عن مخرج يوصلها للطعام.</a:t>
            </a:r>
          </a:p>
          <a:p>
            <a:pPr marL="571500" indent="-571500">
              <a:buFont typeface="Arial" panose="020B0604020202020204" pitchFamily="34" charset="0"/>
              <a:buChar char="•"/>
              <a:defRPr/>
            </a:pPr>
            <a:r>
              <a:rPr lang="ar-SA" sz="3600" b="1" dirty="0">
                <a:cs typeface="Simplified Arabic" pitchFamily="2" charset="-78"/>
              </a:rPr>
              <a:t>حاولت الخروج من القضبان.</a:t>
            </a:r>
          </a:p>
          <a:p>
            <a:pPr marL="571500" indent="-571500">
              <a:buFont typeface="Arial" panose="020B0604020202020204" pitchFamily="34" charset="0"/>
              <a:buChar char="•"/>
              <a:defRPr/>
            </a:pPr>
            <a:r>
              <a:rPr lang="ar-SA" sz="3600" b="1" dirty="0">
                <a:cs typeface="Simplified Arabic" pitchFamily="2" charset="-78"/>
              </a:rPr>
              <a:t>عضت القضبان محاولةً ازالتها.</a:t>
            </a:r>
          </a:p>
          <a:p>
            <a:pPr marL="571500" indent="-571500">
              <a:buFont typeface="Arial" panose="020B0604020202020204" pitchFamily="34" charset="0"/>
              <a:buChar char="•"/>
              <a:defRPr/>
            </a:pPr>
            <a:r>
              <a:rPr lang="ar-SA" sz="3600" b="1" dirty="0">
                <a:cs typeface="Simplified Arabic" pitchFamily="2" charset="-78"/>
              </a:rPr>
              <a:t>حاولت تمد يدها للطعام.</a:t>
            </a:r>
          </a:p>
          <a:p>
            <a:pPr>
              <a:defRPr/>
            </a:pPr>
            <a:r>
              <a:rPr lang="ar-SA" sz="3600" b="1" dirty="0">
                <a:solidFill>
                  <a:srgbClr val="C00000"/>
                </a:solidFill>
                <a:cs typeface="Simplified Arabic" pitchFamily="2" charset="-78"/>
              </a:rPr>
              <a:t>وفي احد المحاولات سحبت السقاطة وفتحت الباب وتناولت الطعام.</a:t>
            </a:r>
          </a:p>
        </p:txBody>
      </p:sp>
      <p:sp>
        <p:nvSpPr>
          <p:cNvPr id="6" name="Oval 5"/>
          <p:cNvSpPr/>
          <p:nvPr/>
        </p:nvSpPr>
        <p:spPr>
          <a:xfrm>
            <a:off x="4154501" y="4509120"/>
            <a:ext cx="504056" cy="5760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7" name="Picture 2" descr="http://sst5.com/images/Thorndikescat.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2215743" y="520205"/>
            <a:ext cx="2590103" cy="2775168"/>
          </a:xfrm>
          <a:prstGeom prst="rect">
            <a:avLst/>
          </a:prstGeom>
          <a:noFill/>
        </p:spPr>
      </p:pic>
      <p:sp>
        <p:nvSpPr>
          <p:cNvPr id="2" name="Rectangle 1"/>
          <p:cNvSpPr/>
          <p:nvPr/>
        </p:nvSpPr>
        <p:spPr>
          <a:xfrm>
            <a:off x="2363032" y="1412776"/>
            <a:ext cx="1428712"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92682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t5.com/images/Thorndikescat.jpg"/>
          <p:cNvPicPr>
            <a:picLocks noChangeAspect="1" noChangeArrowheads="1"/>
          </p:cNvPicPr>
          <p:nvPr/>
        </p:nvPicPr>
        <p:blipFill>
          <a:blip r:embed="rId2"/>
          <a:srcRect/>
          <a:stretch>
            <a:fillRect/>
          </a:stretch>
        </p:blipFill>
        <p:spPr bwMode="auto">
          <a:xfrm>
            <a:off x="1775521" y="1214422"/>
            <a:ext cx="3152775" cy="3857652"/>
          </a:xfrm>
          <a:prstGeom prst="rect">
            <a:avLst/>
          </a:prstGeom>
          <a:noFill/>
        </p:spPr>
      </p:pic>
      <p:pic>
        <p:nvPicPr>
          <p:cNvPr id="3" name="صورة 2" descr="beef0028.gif"/>
          <p:cNvPicPr>
            <a:picLocks noChangeAspect="1"/>
          </p:cNvPicPr>
          <p:nvPr/>
        </p:nvPicPr>
        <p:blipFill>
          <a:blip r:embed="rId3"/>
          <a:srcRect/>
          <a:stretch>
            <a:fillRect/>
          </a:stretch>
        </p:blipFill>
        <p:spPr bwMode="auto">
          <a:xfrm>
            <a:off x="2351585" y="5072074"/>
            <a:ext cx="1570037" cy="1092200"/>
          </a:xfrm>
          <a:prstGeom prst="rect">
            <a:avLst/>
          </a:prstGeom>
          <a:noFill/>
          <a:ln w="9525">
            <a:noFill/>
            <a:miter lim="800000"/>
            <a:headEnd/>
            <a:tailEnd/>
          </a:ln>
        </p:spPr>
      </p:pic>
      <p:sp>
        <p:nvSpPr>
          <p:cNvPr id="5" name="مربع نص 4"/>
          <p:cNvSpPr txBox="1"/>
          <p:nvPr/>
        </p:nvSpPr>
        <p:spPr>
          <a:xfrm>
            <a:off x="5222318" y="528163"/>
            <a:ext cx="4843151" cy="5632311"/>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1">
            <a:spAutoFit/>
          </a:bodyPr>
          <a:lstStyle/>
          <a:p>
            <a:pPr>
              <a:defRPr/>
            </a:pPr>
            <a:r>
              <a:rPr lang="ar-SA" sz="3600" b="1" dirty="0">
                <a:solidFill>
                  <a:srgbClr val="6600CC"/>
                </a:solidFill>
                <a:cs typeface="Simplified Arabic" pitchFamily="2" charset="-78"/>
              </a:rPr>
              <a:t>بعد نجاح القط في فتح باب القفص والوصول إلى الطعام وتناوله إياه كان يترك حراً خارج القفص وبدون طعام لمدة ثلاث ساعات ثم يدخل ثانية إلى القفص إلى أن يخرج مرة أخرى وهكذا تتكرر التجربة إلى أن يصبح أداء الحيوان وقدرته على فتح باب القفص أكثر يسراً أو سهولة. </a:t>
            </a:r>
          </a:p>
        </p:txBody>
      </p:sp>
      <p:pic>
        <p:nvPicPr>
          <p:cNvPr id="6" name="Picture 5"/>
          <p:cNvPicPr>
            <a:picLocks noChangeAspect="1"/>
          </p:cNvPicPr>
          <p:nvPr/>
        </p:nvPicPr>
        <p:blipFill>
          <a:blip r:embed="rId4"/>
          <a:stretch>
            <a:fillRect/>
          </a:stretch>
        </p:blipFill>
        <p:spPr>
          <a:xfrm>
            <a:off x="2075514" y="2342913"/>
            <a:ext cx="2292295" cy="2002808"/>
          </a:xfrm>
          <a:prstGeom prst="rect">
            <a:avLst/>
          </a:prstGeom>
        </p:spPr>
      </p:pic>
    </p:spTree>
    <p:extLst>
      <p:ext uri="{BB962C8B-B14F-4D97-AF65-F5344CB8AC3E}">
        <p14:creationId xmlns:p14="http://schemas.microsoft.com/office/powerpoint/2010/main" val="8269898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879976" y="332656"/>
            <a:ext cx="4485492" cy="87905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400" b="1" dirty="0">
                <a:solidFill>
                  <a:srgbClr val="C00000"/>
                </a:solidFill>
              </a:rPr>
              <a:t>تفسير ثورنديك :</a:t>
            </a:r>
          </a:p>
        </p:txBody>
      </p:sp>
      <p:sp>
        <p:nvSpPr>
          <p:cNvPr id="5" name="مربع نص 4"/>
          <p:cNvSpPr txBox="1"/>
          <p:nvPr/>
        </p:nvSpPr>
        <p:spPr>
          <a:xfrm>
            <a:off x="3935761" y="1424966"/>
            <a:ext cx="6221805" cy="4524315"/>
          </a:xfrm>
          <a:prstGeom prst="rect">
            <a:avLst/>
          </a:prstGeom>
          <a:solidFill>
            <a:srgbClr val="FFCCFF"/>
          </a:solidFill>
        </p:spPr>
        <p:style>
          <a:lnRef idx="1">
            <a:schemeClr val="accent1"/>
          </a:lnRef>
          <a:fillRef idx="2">
            <a:schemeClr val="accent1"/>
          </a:fillRef>
          <a:effectRef idx="1">
            <a:schemeClr val="accent1"/>
          </a:effectRef>
          <a:fontRef idx="minor">
            <a:schemeClr val="dk1"/>
          </a:fontRef>
        </p:style>
        <p:txBody>
          <a:bodyPr wrap="square" rtlCol="1">
            <a:spAutoFit/>
          </a:bodyPr>
          <a:lstStyle/>
          <a:p>
            <a:pPr>
              <a:defRPr/>
            </a:pPr>
            <a:r>
              <a:rPr lang="ar-SA" sz="3200" b="1" dirty="0">
                <a:cs typeface="Simplified Arabic" pitchFamily="2" charset="-78"/>
              </a:rPr>
              <a:t>يرى ثورندايك أن التعلم عند الحيوان وعند الإنسان هو التعلم بالمحاولة والخطأ. فحين يواجه المتعلم موقفاً مشكلاً ويريد أن يصل إلى هدف معين فإنه نتيجة لمحاولاته المتكررة يبقي استجابات معينة ويتخلص من أخرى وبفعل التعزيز تصبح الاستجابات الصحيحة أكثر تكراراً وأكثر احتمالاً للظهور في المحاولات التالية من الاستجابات الفاشلة التي لا تؤدي إلى حل المشكلة والحصول على التعزيز.</a:t>
            </a:r>
          </a:p>
        </p:txBody>
      </p:sp>
      <p:pic>
        <p:nvPicPr>
          <p:cNvPr id="6" name="صورة 5" descr="dog_wagging_.gif"/>
          <p:cNvPicPr>
            <a:picLocks noChangeAspect="1"/>
          </p:cNvPicPr>
          <p:nvPr/>
        </p:nvPicPr>
        <p:blipFill>
          <a:blip r:embed="rId2"/>
          <a:srcRect/>
          <a:stretch>
            <a:fillRect/>
          </a:stretch>
        </p:blipFill>
        <p:spPr bwMode="auto">
          <a:xfrm>
            <a:off x="1524000" y="18365"/>
            <a:ext cx="2411760" cy="2564393"/>
          </a:xfrm>
          <a:prstGeom prst="rect">
            <a:avLst/>
          </a:prstGeom>
          <a:noFill/>
          <a:ln w="9525">
            <a:noFill/>
            <a:miter lim="800000"/>
            <a:headEnd/>
            <a:tailEnd/>
          </a:ln>
        </p:spPr>
      </p:pic>
    </p:spTree>
    <p:extLst>
      <p:ext uri="{BB962C8B-B14F-4D97-AF65-F5344CB8AC3E}">
        <p14:creationId xmlns:p14="http://schemas.microsoft.com/office/powerpoint/2010/main" val="247825109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6990" y="1556792"/>
            <a:ext cx="7737668" cy="2308324"/>
          </a:xfrm>
          <a:prstGeom prst="rect">
            <a:avLst/>
          </a:prstGeom>
          <a:solidFill>
            <a:schemeClr val="accent2">
              <a:lumMod val="20000"/>
              <a:lumOff val="80000"/>
            </a:schemeClr>
          </a:solidFill>
          <a:ln>
            <a:solidFill>
              <a:srgbClr val="6600CC"/>
            </a:solidFill>
          </a:ln>
          <a:scene3d>
            <a:camera prst="orthographicFront"/>
            <a:lightRig rig="threePt" dir="t"/>
          </a:scene3d>
          <a:sp3d>
            <a:bevelT w="114300" prst="artDeco"/>
          </a:sp3d>
        </p:spPr>
        <p:txBody>
          <a:bodyPr wrap="square">
            <a:spAutoFit/>
          </a:bodyPr>
          <a:lstStyle/>
          <a:p>
            <a:pPr algn="r"/>
            <a:r>
              <a:rPr lang="ar-SA" sz="3600" b="1" dirty="0">
                <a:solidFill>
                  <a:srgbClr val="000000"/>
                </a:solidFill>
                <a:ea typeface="Times New Roman" panose="02020603050405020304" pitchFamily="18" charset="0"/>
                <a:cs typeface="Traditional Arabic" panose="02020603050405020304" pitchFamily="18" charset="-78"/>
              </a:rPr>
              <a:t>يقصد به الاستجابات التي تثبت أو تحذف حسب الحالة التي تتبعها و التي تؤدي إلى الشعور بالرضا و الارتياح عند إشباعها لدافع ما ، أو الضيق و عدم الارتياح لعدم التمكن من إشباعه. </a:t>
            </a:r>
            <a:endParaRPr lang="ar-SA" sz="3600" dirty="0"/>
          </a:p>
        </p:txBody>
      </p:sp>
      <p:grpSp>
        <p:nvGrpSpPr>
          <p:cNvPr id="4" name="مجموعة 2"/>
          <p:cNvGrpSpPr/>
          <p:nvPr/>
        </p:nvGrpSpPr>
        <p:grpSpPr>
          <a:xfrm>
            <a:off x="6810381" y="571482"/>
            <a:ext cx="3062849" cy="785817"/>
            <a:chOff x="3291701" y="1000133"/>
            <a:chExt cx="2712401" cy="1790629"/>
          </a:xfrm>
          <a:scene3d>
            <a:camera prst="orthographicFront">
              <a:rot lat="0" lon="0" rev="0"/>
            </a:camera>
            <a:lightRig rig="contrasting" dir="t">
              <a:rot lat="0" lon="0" rev="1200000"/>
            </a:lightRig>
          </a:scene3d>
        </p:grpSpPr>
        <p:sp>
          <p:nvSpPr>
            <p:cNvPr id="5" name="مستطيل مستدير الزوايا 3"/>
            <p:cNvSpPr/>
            <p:nvPr/>
          </p:nvSpPr>
          <p:spPr>
            <a:xfrm>
              <a:off x="3751026" y="1000133"/>
              <a:ext cx="2094643" cy="1529553"/>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مستطيل 4"/>
            <p:cNvSpPr/>
            <p:nvPr/>
          </p:nvSpPr>
          <p:spPr>
            <a:xfrm>
              <a:off x="3291701" y="1092030"/>
              <a:ext cx="2712401" cy="16987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algn="ctr" defTabSz="2400300" rtl="1">
                <a:lnSpc>
                  <a:spcPct val="90000"/>
                </a:lnSpc>
                <a:spcBef>
                  <a:spcPct val="0"/>
                </a:spcBef>
                <a:spcAft>
                  <a:spcPct val="35000"/>
                </a:spcAft>
              </a:pPr>
              <a:r>
                <a:rPr lang="ar-SA" sz="4400" b="1" dirty="0">
                  <a:cs typeface="Simplified Arabic" pitchFamily="2" charset="-78"/>
                </a:rPr>
                <a:t>قانون الأثر</a:t>
              </a:r>
            </a:p>
          </p:txBody>
        </p:sp>
      </p:grpSp>
      <p:sp>
        <p:nvSpPr>
          <p:cNvPr id="7" name="Rectangle 6"/>
          <p:cNvSpPr/>
          <p:nvPr/>
        </p:nvSpPr>
        <p:spPr>
          <a:xfrm>
            <a:off x="2024358" y="4064609"/>
            <a:ext cx="7848872" cy="2640723"/>
          </a:xfrm>
          <a:prstGeom prst="rect">
            <a:avLst/>
          </a:prstGeom>
          <a:solidFill>
            <a:srgbClr val="FFFFCC"/>
          </a:solidFill>
          <a:ln>
            <a:solidFill>
              <a:srgbClr val="6600CC"/>
            </a:solidFill>
          </a:ln>
          <a:scene3d>
            <a:camera prst="orthographicFront"/>
            <a:lightRig rig="threePt" dir="t"/>
          </a:scene3d>
          <a:sp3d>
            <a:bevelT w="114300" prst="artDeco"/>
          </a:sp3d>
        </p:spPr>
        <p:txBody>
          <a:bodyPr wrap="square">
            <a:spAutoFit/>
          </a:bodyPr>
          <a:lstStyle/>
          <a:p>
            <a:pPr algn="justLow">
              <a:lnSpc>
                <a:spcPct val="115000"/>
              </a:lnSpc>
              <a:spcAft>
                <a:spcPts val="1000"/>
              </a:spcAft>
            </a:pPr>
            <a:r>
              <a:rPr lang="ar-SA" sz="3600" b="1"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و يقصد ثورندايك بكلمة الأثر هو ما حدث تابعا للاستجابة ، وغالبا في حدود ثوان قليلة بعدها . ويعتبر الأثر اللاحق الذي يتلو الاستجابات هو المسؤول عن تقوية الارتباطات أو إضعافها .</a:t>
            </a:r>
            <a:endParaRPr lang="en-US" sz="36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1297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7413774" y="699062"/>
            <a:ext cx="3391131" cy="1000132"/>
            <a:chOff x="142874" y="1000125"/>
            <a:chExt cx="2896195" cy="1882526"/>
          </a:xfrm>
          <a:scene3d>
            <a:camera prst="orthographicFront">
              <a:rot lat="0" lon="0" rev="0"/>
            </a:camera>
            <a:lightRig rig="contrasting" dir="t">
              <a:rot lat="0" lon="0" rev="1200000"/>
            </a:lightRig>
          </a:scene3d>
        </p:grpSpPr>
        <p:sp>
          <p:nvSpPr>
            <p:cNvPr id="3" name="مستطيل مستدير الزوايا 2"/>
            <p:cNvSpPr/>
            <p:nvPr/>
          </p:nvSpPr>
          <p:spPr>
            <a:xfrm>
              <a:off x="142874" y="1000125"/>
              <a:ext cx="2896195" cy="188252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4" name="مستطيل 3"/>
            <p:cNvSpPr/>
            <p:nvPr/>
          </p:nvSpPr>
          <p:spPr>
            <a:xfrm>
              <a:off x="234771" y="1092022"/>
              <a:ext cx="2712401" cy="1698732"/>
            </a:xfrm>
            <a:prstGeom prst="rect">
              <a:avLst/>
            </a:prstGeom>
            <a:solidFill>
              <a:srgbClr val="99FF66"/>
            </a:solidFill>
            <a:sp3d/>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algn="ctr" defTabSz="2400300" rtl="1">
                <a:lnSpc>
                  <a:spcPct val="90000"/>
                </a:lnSpc>
                <a:spcBef>
                  <a:spcPct val="0"/>
                </a:spcBef>
                <a:spcAft>
                  <a:spcPct val="35000"/>
                </a:spcAft>
              </a:pPr>
              <a:r>
                <a:rPr lang="ar-SA" sz="4400" b="1" dirty="0">
                  <a:solidFill>
                    <a:srgbClr val="C00000"/>
                  </a:solidFill>
                </a:rPr>
                <a:t>قانون التكرار</a:t>
              </a:r>
            </a:p>
          </p:txBody>
        </p:sp>
      </p:grpSp>
      <p:sp>
        <p:nvSpPr>
          <p:cNvPr id="5" name="مستطيل 4"/>
          <p:cNvSpPr/>
          <p:nvPr/>
        </p:nvSpPr>
        <p:spPr>
          <a:xfrm>
            <a:off x="1991233" y="2919993"/>
            <a:ext cx="8006214" cy="1569660"/>
          </a:xfrm>
          <a:prstGeom prst="rect">
            <a:avLst/>
          </a:prstGeom>
          <a:solidFill>
            <a:srgbClr val="FF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SA" sz="3200" b="1" dirty="0"/>
              <a:t>اثر الاستعمال والممارسة في تقوية الارتباطات (الاستجابات) أو إضعافها . والمقصود بالتقوية هنا , زيادة احتمال حدوث الاستجابة .</a:t>
            </a:r>
            <a:endParaRPr lang="ar-SA" sz="3200" dirty="0"/>
          </a:p>
        </p:txBody>
      </p:sp>
    </p:spTree>
    <p:extLst>
      <p:ext uri="{BB962C8B-B14F-4D97-AF65-F5344CB8AC3E}">
        <p14:creationId xmlns:p14="http://schemas.microsoft.com/office/powerpoint/2010/main" val="1216471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5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3173" y="2583931"/>
            <a:ext cx="8204377" cy="1077218"/>
          </a:xfrm>
          <a:prstGeom prst="rect">
            <a:avLst/>
          </a:prstGeom>
        </p:spPr>
        <p:txBody>
          <a:bodyPr wrap="square">
            <a:spAutoFit/>
          </a:bodyPr>
          <a:lstStyle/>
          <a:p>
            <a:pPr algn="just"/>
            <a:r>
              <a:rPr lang="ar-SA" sz="3200" b="1" dirty="0"/>
              <a:t>يشير إلى تقوية الارتباطات بين المثير والاستجابة نتيجة الاستعمال والممارسة ( وذلك حين تكون نتائجها مرضية) .</a:t>
            </a:r>
          </a:p>
        </p:txBody>
      </p:sp>
      <p:grpSp>
        <p:nvGrpSpPr>
          <p:cNvPr id="13" name="مجموعة 1"/>
          <p:cNvGrpSpPr/>
          <p:nvPr/>
        </p:nvGrpSpPr>
        <p:grpSpPr>
          <a:xfrm>
            <a:off x="4799856" y="548680"/>
            <a:ext cx="5414052" cy="834804"/>
            <a:chOff x="142874" y="1000125"/>
            <a:chExt cx="2896195" cy="1882526"/>
          </a:xfrm>
          <a:solidFill>
            <a:srgbClr val="FFFFCC"/>
          </a:solidFill>
          <a:scene3d>
            <a:camera prst="orthographicFront">
              <a:rot lat="0" lon="0" rev="0"/>
            </a:camera>
            <a:lightRig rig="contrasting" dir="t">
              <a:rot lat="0" lon="0" rev="1200000"/>
            </a:lightRig>
          </a:scene3d>
        </p:grpSpPr>
        <p:sp>
          <p:nvSpPr>
            <p:cNvPr id="14" name="مستطيل مستدير الزوايا 2"/>
            <p:cNvSpPr/>
            <p:nvPr/>
          </p:nvSpPr>
          <p:spPr>
            <a:xfrm>
              <a:off x="142874" y="1000125"/>
              <a:ext cx="2896195" cy="1882526"/>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5" name="مستطيل 3"/>
            <p:cNvSpPr/>
            <p:nvPr/>
          </p:nvSpPr>
          <p:spPr>
            <a:xfrm>
              <a:off x="234771" y="1025489"/>
              <a:ext cx="2712401" cy="176526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algn="ctr" defTabSz="2400300">
                <a:lnSpc>
                  <a:spcPct val="90000"/>
                </a:lnSpc>
                <a:spcBef>
                  <a:spcPct val="0"/>
                </a:spcBef>
                <a:spcAft>
                  <a:spcPct val="35000"/>
                </a:spcAft>
              </a:pPr>
              <a:r>
                <a:rPr lang="ar-SA" sz="4400" b="1" dirty="0">
                  <a:solidFill>
                    <a:srgbClr val="C00000"/>
                  </a:solidFill>
                </a:rPr>
                <a:t>ينقسم قانون التكرار إلى</a:t>
              </a:r>
            </a:p>
          </p:txBody>
        </p:sp>
      </p:grpSp>
      <p:grpSp>
        <p:nvGrpSpPr>
          <p:cNvPr id="16" name="مجموعة 9"/>
          <p:cNvGrpSpPr/>
          <p:nvPr/>
        </p:nvGrpSpPr>
        <p:grpSpPr>
          <a:xfrm>
            <a:off x="6413413" y="1616766"/>
            <a:ext cx="3566484" cy="770858"/>
            <a:chOff x="3589917" y="7808604"/>
            <a:chExt cx="947354" cy="1882526"/>
          </a:xfrm>
          <a:scene3d>
            <a:camera prst="orthographicFront">
              <a:rot lat="0" lon="0" rev="0"/>
            </a:camera>
            <a:lightRig rig="contrasting" dir="t">
              <a:rot lat="0" lon="0" rev="1200000"/>
            </a:lightRig>
          </a:scene3d>
        </p:grpSpPr>
        <p:sp>
          <p:nvSpPr>
            <p:cNvPr id="17" name="مستطيل مستدير الزوايا 10"/>
            <p:cNvSpPr/>
            <p:nvPr/>
          </p:nvSpPr>
          <p:spPr>
            <a:xfrm>
              <a:off x="3589917" y="7808604"/>
              <a:ext cx="947354" cy="188252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مستطيل 11"/>
            <p:cNvSpPr/>
            <p:nvPr/>
          </p:nvSpPr>
          <p:spPr>
            <a:xfrm>
              <a:off x="3671118" y="8463386"/>
              <a:ext cx="812018" cy="11615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algn="ctr" defTabSz="2400300" rtl="1">
                <a:lnSpc>
                  <a:spcPct val="90000"/>
                </a:lnSpc>
                <a:spcBef>
                  <a:spcPct val="0"/>
                </a:spcBef>
                <a:spcAft>
                  <a:spcPct val="35000"/>
                </a:spcAft>
              </a:pPr>
              <a:r>
                <a:rPr lang="ar-SA" sz="4000" b="1" dirty="0">
                  <a:cs typeface="Simplified Arabic" pitchFamily="2" charset="-78"/>
                </a:rPr>
                <a:t>قانون الاستعمال</a:t>
              </a:r>
            </a:p>
          </p:txBody>
        </p:sp>
      </p:grpSp>
      <p:grpSp>
        <p:nvGrpSpPr>
          <p:cNvPr id="19" name="مجموعة 9"/>
          <p:cNvGrpSpPr/>
          <p:nvPr/>
        </p:nvGrpSpPr>
        <p:grpSpPr>
          <a:xfrm>
            <a:off x="6413413" y="3861049"/>
            <a:ext cx="3783508" cy="1000133"/>
            <a:chOff x="3589917" y="7808604"/>
            <a:chExt cx="947354" cy="1882526"/>
          </a:xfrm>
          <a:scene3d>
            <a:camera prst="orthographicFront">
              <a:rot lat="0" lon="0" rev="0"/>
            </a:camera>
            <a:lightRig rig="contrasting" dir="t">
              <a:rot lat="0" lon="0" rev="1200000"/>
            </a:lightRig>
          </a:scene3d>
        </p:grpSpPr>
        <p:sp>
          <p:nvSpPr>
            <p:cNvPr id="20" name="مستطيل مستدير الزوايا 10"/>
            <p:cNvSpPr/>
            <p:nvPr/>
          </p:nvSpPr>
          <p:spPr>
            <a:xfrm>
              <a:off x="3589917" y="7808604"/>
              <a:ext cx="947354" cy="188252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مستطيل 11"/>
            <p:cNvSpPr/>
            <p:nvPr/>
          </p:nvSpPr>
          <p:spPr>
            <a:xfrm>
              <a:off x="3671118" y="8463386"/>
              <a:ext cx="812018" cy="11615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algn="ctr" defTabSz="2400300" rtl="1">
                <a:lnSpc>
                  <a:spcPct val="90000"/>
                </a:lnSpc>
                <a:spcBef>
                  <a:spcPct val="0"/>
                </a:spcBef>
                <a:spcAft>
                  <a:spcPct val="35000"/>
                </a:spcAft>
              </a:pPr>
              <a:r>
                <a:rPr lang="ar-SA" sz="4000" b="1" dirty="0">
                  <a:cs typeface="Simplified Arabic" pitchFamily="2" charset="-78"/>
                </a:rPr>
                <a:t>قانون الاهمال</a:t>
              </a:r>
            </a:p>
          </p:txBody>
        </p:sp>
      </p:grpSp>
      <p:sp>
        <p:nvSpPr>
          <p:cNvPr id="26" name="Rectangle 25"/>
          <p:cNvSpPr/>
          <p:nvPr/>
        </p:nvSpPr>
        <p:spPr>
          <a:xfrm>
            <a:off x="2100466" y="5119647"/>
            <a:ext cx="7942924" cy="1077218"/>
          </a:xfrm>
          <a:prstGeom prst="rect">
            <a:avLst/>
          </a:prstGeom>
        </p:spPr>
        <p:txBody>
          <a:bodyPr wrap="square">
            <a:spAutoFit/>
          </a:bodyPr>
          <a:lstStyle/>
          <a:p>
            <a:pPr algn="just"/>
            <a:r>
              <a:rPr lang="ar-SA" sz="3200" b="1" dirty="0"/>
              <a:t>يشير إلى ضعف الارتباطات بين المثير والاستجابة , نتيجة إهمالها وعدم ممارستها . ( وذلك لعدم تحقيقها للرضا ).</a:t>
            </a:r>
          </a:p>
        </p:txBody>
      </p:sp>
    </p:spTree>
    <p:extLst>
      <p:ext uri="{BB962C8B-B14F-4D97-AF65-F5344CB8AC3E}">
        <p14:creationId xmlns:p14="http://schemas.microsoft.com/office/powerpoint/2010/main" val="11852125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from="(-#ppt_w/2)" to="(#ppt_x)" calcmode="lin" valueType="num">
                                      <p:cBhvr>
                                        <p:cTn id="7" dur="600" fill="hold">
                                          <p:stCondLst>
                                            <p:cond delay="0"/>
                                          </p:stCondLst>
                                        </p:cTn>
                                        <p:tgtEl>
                                          <p:spTgt spid="13"/>
                                        </p:tgtEl>
                                        <p:attrNameLst>
                                          <p:attrName>ppt_x</p:attrName>
                                        </p:attrNameLst>
                                      </p:cBhvr>
                                    </p:anim>
                                    <p:anim from="0" to="-1.0" calcmode="lin" valueType="num">
                                      <p:cBhvr>
                                        <p:cTn id="8" dur="200" decel="50000" autoRev="1" fill="hold">
                                          <p:stCondLst>
                                            <p:cond delay="600"/>
                                          </p:stCondLst>
                                        </p:cTn>
                                        <p:tgtEl>
                                          <p:spTgt spid="13"/>
                                        </p:tgtEl>
                                        <p:attrNameLst>
                                          <p:attrName>xshear</p:attrName>
                                        </p:attrNameLst>
                                      </p:cBhvr>
                                    </p:anim>
                                    <p:animScale>
                                      <p:cBhvr>
                                        <p:cTn id="9" dur="200" decel="100000" autoRev="1" fill="hold">
                                          <p:stCondLst>
                                            <p:cond delay="600"/>
                                          </p:stCondLst>
                                        </p:cTn>
                                        <p:tgtEl>
                                          <p:spTgt spid="13"/>
                                        </p:tgtEl>
                                      </p:cBhvr>
                                      <p:from x="100000" y="100000"/>
                                      <p:to x="80000" y="100000"/>
                                    </p:animScale>
                                    <p:anim by="(#ppt_h/3+#ppt_w*0.1)" calcmode="lin" valueType="num">
                                      <p:cBhvr additive="sum">
                                        <p:cTn id="10" dur="200" decel="100000" autoRev="1" fill="hold">
                                          <p:stCondLst>
                                            <p:cond delay="600"/>
                                          </p:stCondLst>
                                        </p:cTn>
                                        <p:tgtEl>
                                          <p:spTgt spid="1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800" decel="100000"/>
                                        <p:tgtEl>
                                          <p:spTgt spid="16"/>
                                        </p:tgtEl>
                                      </p:cBhvr>
                                    </p:animEffect>
                                    <p:anim calcmode="lin" valueType="num">
                                      <p:cBhvr>
                                        <p:cTn id="16" dur="800" decel="100000" fill="hold"/>
                                        <p:tgtEl>
                                          <p:spTgt spid="16"/>
                                        </p:tgtEl>
                                        <p:attrNameLst>
                                          <p:attrName>style.rotation</p:attrName>
                                        </p:attrNameLst>
                                      </p:cBhvr>
                                      <p:tavLst>
                                        <p:tav tm="0">
                                          <p:val>
                                            <p:fltVal val="-90"/>
                                          </p:val>
                                        </p:tav>
                                        <p:tav tm="100000">
                                          <p:val>
                                            <p:fltVal val="0"/>
                                          </p:val>
                                        </p:tav>
                                      </p:tavLst>
                                    </p:anim>
                                    <p:anim calcmode="lin" valueType="num">
                                      <p:cBhvr>
                                        <p:cTn id="17" dur="800" decel="100000" fill="hold"/>
                                        <p:tgtEl>
                                          <p:spTgt spid="16"/>
                                        </p:tgtEl>
                                        <p:attrNameLst>
                                          <p:attrName>ppt_x</p:attrName>
                                        </p:attrNameLst>
                                      </p:cBhvr>
                                      <p:tavLst>
                                        <p:tav tm="0">
                                          <p:val>
                                            <p:strVal val="#ppt_x+0.4"/>
                                          </p:val>
                                        </p:tav>
                                        <p:tav tm="100000">
                                          <p:val>
                                            <p:strVal val="#ppt_x-0.05"/>
                                          </p:val>
                                        </p:tav>
                                      </p:tavLst>
                                    </p:anim>
                                    <p:anim calcmode="lin" valueType="num">
                                      <p:cBhvr>
                                        <p:cTn id="18" dur="800" decel="100000" fill="hold"/>
                                        <p:tgtEl>
                                          <p:spTgt spid="1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800" decel="100000"/>
                                        <p:tgtEl>
                                          <p:spTgt spid="19"/>
                                        </p:tgtEl>
                                      </p:cBhvr>
                                    </p:animEffect>
                                    <p:anim calcmode="lin" valueType="num">
                                      <p:cBhvr>
                                        <p:cTn id="26" dur="800" decel="100000" fill="hold"/>
                                        <p:tgtEl>
                                          <p:spTgt spid="19"/>
                                        </p:tgtEl>
                                        <p:attrNameLst>
                                          <p:attrName>style.rotation</p:attrName>
                                        </p:attrNameLst>
                                      </p:cBhvr>
                                      <p:tavLst>
                                        <p:tav tm="0">
                                          <p:val>
                                            <p:fltVal val="-90"/>
                                          </p:val>
                                        </p:tav>
                                        <p:tav tm="100000">
                                          <p:val>
                                            <p:fltVal val="0"/>
                                          </p:val>
                                        </p:tav>
                                      </p:tavLst>
                                    </p:anim>
                                    <p:anim calcmode="lin" valueType="num">
                                      <p:cBhvr>
                                        <p:cTn id="27" dur="800" decel="100000" fill="hold"/>
                                        <p:tgtEl>
                                          <p:spTgt spid="19"/>
                                        </p:tgtEl>
                                        <p:attrNameLst>
                                          <p:attrName>ppt_x</p:attrName>
                                        </p:attrNameLst>
                                      </p:cBhvr>
                                      <p:tavLst>
                                        <p:tav tm="0">
                                          <p:val>
                                            <p:strVal val="#ppt_x+0.4"/>
                                          </p:val>
                                        </p:tav>
                                        <p:tav tm="100000">
                                          <p:val>
                                            <p:strVal val="#ppt_x-0.05"/>
                                          </p:val>
                                        </p:tav>
                                      </p:tavLst>
                                    </p:anim>
                                    <p:anim calcmode="lin" valueType="num">
                                      <p:cBhvr>
                                        <p:cTn id="28" dur="800" decel="100000" fill="hold"/>
                                        <p:tgtEl>
                                          <p:spTgt spid="1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77698" y="548680"/>
            <a:ext cx="3224629" cy="792088"/>
            <a:chOff x="154142" y="2690003"/>
            <a:chExt cx="3224629" cy="1343272"/>
          </a:xfrm>
          <a:solidFill>
            <a:srgbClr val="FFFF00"/>
          </a:solidFill>
          <a:scene3d>
            <a:camera prst="orthographicFront">
              <a:rot lat="0" lon="0" rev="0"/>
            </a:camera>
            <a:lightRig rig="contrasting" dir="t">
              <a:rot lat="0" lon="0" rev="1200000"/>
            </a:lightRig>
          </a:scene3d>
        </p:grpSpPr>
        <p:sp>
          <p:nvSpPr>
            <p:cNvPr id="3" name="Rounded Rectangle 2"/>
            <p:cNvSpPr/>
            <p:nvPr/>
          </p:nvSpPr>
          <p:spPr>
            <a:xfrm>
              <a:off x="154142" y="2690003"/>
              <a:ext cx="3224629" cy="1343272"/>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4" name="Rounded Rectangle 4"/>
            <p:cNvSpPr/>
            <p:nvPr/>
          </p:nvSpPr>
          <p:spPr>
            <a:xfrm>
              <a:off x="173829" y="2755575"/>
              <a:ext cx="3204942" cy="1212126"/>
            </a:xfrm>
            <a:prstGeom prst="rect">
              <a:avLst/>
            </a:prstGeom>
            <a:solidFill>
              <a:schemeClr val="accent6">
                <a:lumMod val="20000"/>
                <a:lumOff val="8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defTabSz="1600200" rtl="1">
                <a:lnSpc>
                  <a:spcPct val="90000"/>
                </a:lnSpc>
                <a:spcBef>
                  <a:spcPct val="0"/>
                </a:spcBef>
                <a:spcAft>
                  <a:spcPct val="35000"/>
                </a:spcAft>
              </a:pPr>
              <a:r>
                <a:rPr lang="ar-SA" sz="3600" b="1" dirty="0">
                  <a:solidFill>
                    <a:schemeClr val="tx1"/>
                  </a:solidFill>
                </a:rPr>
                <a:t>قانون الاستعداد</a:t>
              </a:r>
            </a:p>
          </p:txBody>
        </p:sp>
      </p:grpSp>
      <p:sp>
        <p:nvSpPr>
          <p:cNvPr id="5" name="Rectangle 4"/>
          <p:cNvSpPr/>
          <p:nvPr/>
        </p:nvSpPr>
        <p:spPr>
          <a:xfrm>
            <a:off x="2063552" y="1844824"/>
            <a:ext cx="8054244" cy="2862322"/>
          </a:xfrm>
          <a:prstGeom prst="rect">
            <a:avLst/>
          </a:prstGeom>
        </p:spPr>
        <p:txBody>
          <a:bodyPr wrap="square">
            <a:spAutoFit/>
          </a:bodyPr>
          <a:lstStyle/>
          <a:p>
            <a:pPr algn="r"/>
            <a:r>
              <a:rPr lang="ar-SA" sz="3600" b="1" dirty="0"/>
              <a:t>يحدد هذا القانون الأسس الفسيولوجية لقانون الأثر وقد وضحه ثورندايك مستخدماً مصطلح الوحدات العصبية التوصيلية</a:t>
            </a:r>
            <a:r>
              <a:rPr lang="en-US" sz="3600" b="1" dirty="0"/>
              <a:t>Conduction Units) </a:t>
            </a:r>
            <a:r>
              <a:rPr lang="ar-SA" sz="3600" b="1" dirty="0"/>
              <a:t>) أو تحديد الظروف التي ينزع المتعلم من خلالها إلى الشعور بالرضا أو الانزعاج .</a:t>
            </a:r>
          </a:p>
        </p:txBody>
      </p:sp>
    </p:spTree>
    <p:extLst>
      <p:ext uri="{BB962C8B-B14F-4D97-AF65-F5344CB8AC3E}">
        <p14:creationId xmlns:p14="http://schemas.microsoft.com/office/powerpoint/2010/main" val="10382569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423592" y="548680"/>
            <a:ext cx="7744374" cy="1000132"/>
          </a:xfrm>
          <a:prstGeom prst="roundRect">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4000" b="1" dirty="0">
                <a:solidFill>
                  <a:srgbClr val="C00000"/>
                </a:solidFill>
              </a:rPr>
              <a:t>التطبيقات التربوية لنظرية المحاولة والخطأ</a:t>
            </a:r>
            <a:endParaRPr lang="ar-SA" sz="4000" b="1" dirty="0">
              <a:solidFill>
                <a:srgbClr val="C00000"/>
              </a:solidFill>
              <a:cs typeface="+mj-cs"/>
            </a:endParaRPr>
          </a:p>
        </p:txBody>
      </p:sp>
      <p:sp>
        <p:nvSpPr>
          <p:cNvPr id="3" name="مخطط انسيابي: مستند 2"/>
          <p:cNvSpPr/>
          <p:nvPr/>
        </p:nvSpPr>
        <p:spPr>
          <a:xfrm>
            <a:off x="2207568" y="1844824"/>
            <a:ext cx="7960398" cy="1440160"/>
          </a:xfrm>
          <a:prstGeom prst="flowChartDocument">
            <a:avLst/>
          </a:prstGeom>
          <a:solidFill>
            <a:srgbClr val="FFFF99"/>
          </a:solidFill>
          <a:effectLst>
            <a:glow rad="139700">
              <a:schemeClr val="accent1">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FF"/>
                </a:solidFill>
              </a:rPr>
              <a:t>1) إمكانية التعلم القائم علي الانشطة الذاتية وممارسة النشاط جزء أساسي في المواقف التعليمية.</a:t>
            </a:r>
          </a:p>
        </p:txBody>
      </p:sp>
      <p:pic>
        <p:nvPicPr>
          <p:cNvPr id="4" name="Picture 2" descr="http://www.almuhands.org/forum/imgcache/49028.almuhands.org"/>
          <p:cNvPicPr>
            <a:picLocks noChangeAspect="1" noChangeArrowheads="1"/>
          </p:cNvPicPr>
          <p:nvPr/>
        </p:nvPicPr>
        <p:blipFill>
          <a:blip r:embed="rId2"/>
          <a:srcRect/>
          <a:stretch>
            <a:fillRect/>
          </a:stretch>
        </p:blipFill>
        <p:spPr bwMode="auto">
          <a:xfrm>
            <a:off x="3791744" y="3429001"/>
            <a:ext cx="4536504" cy="30884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2498548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p:cNvSpPr txBox="1">
            <a:spLocks noGrp="1"/>
          </p:cNvSpPr>
          <p:nvPr>
            <p:ph type="title"/>
          </p:nvPr>
        </p:nvSpPr>
        <p:spPr>
          <a:xfrm>
            <a:off x="6410926" y="214397"/>
            <a:ext cx="4701208" cy="864096"/>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vert="horz" lIns="0" tIns="45720" rIns="0" bIns="0" rtlCol="0" anchor="b">
            <a:normAutofit fontScale="90000"/>
          </a:bodyPr>
          <a:lstStyle/>
          <a:p>
            <a:pPr algn="ctr">
              <a:lnSpc>
                <a:spcPct val="100000"/>
              </a:lnSpc>
              <a:defRPr/>
            </a:pPr>
            <a:r>
              <a:rPr lang="ar-SA" sz="5400" b="1" dirty="0">
                <a:solidFill>
                  <a:schemeClr val="tx1"/>
                </a:solidFill>
                <a:latin typeface="Arial Unicode MS" pitchFamily="34" charset="-128"/>
                <a:ea typeface="Arial Unicode MS" pitchFamily="34" charset="-128"/>
                <a:cs typeface="AdvertisingBold" pitchFamily="2" charset="-78"/>
              </a:rPr>
              <a:t>مراحل  التعلم</a:t>
            </a:r>
          </a:p>
        </p:txBody>
      </p:sp>
      <p:graphicFrame>
        <p:nvGraphicFramePr>
          <p:cNvPr id="11" name="عنصر نائب للمحتوى 4"/>
          <p:cNvGraphicFramePr>
            <a:graphicFrameLocks noGrp="1"/>
          </p:cNvGraphicFramePr>
          <p:nvPr>
            <p:ph idx="1"/>
            <p:extLst/>
          </p:nvPr>
        </p:nvGraphicFramePr>
        <p:xfrm>
          <a:off x="2135560" y="1268761"/>
          <a:ext cx="82296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http://spanish4arb.files.wordpress.com/2012/08/ninios-leyendo.jpg%3Fw%3D487%26h%3D180"/>
          <p:cNvPicPr>
            <a:picLocks noChangeAspect="1" noChangeArrowheads="1"/>
          </p:cNvPicPr>
          <p:nvPr/>
        </p:nvPicPr>
        <p:blipFill>
          <a:blip r:embed="rId7"/>
          <a:srcRect/>
          <a:stretch>
            <a:fillRect/>
          </a:stretch>
        </p:blipFill>
        <p:spPr bwMode="auto">
          <a:xfrm>
            <a:off x="1524000" y="4547128"/>
            <a:ext cx="3131840" cy="2310873"/>
          </a:xfrm>
          <a:prstGeom prst="rect">
            <a:avLst/>
          </a:prstGeom>
          <a:noFill/>
        </p:spPr>
      </p:pic>
    </p:spTree>
    <p:extLst>
      <p:ext uri="{BB962C8B-B14F-4D97-AF65-F5344CB8AC3E}">
        <p14:creationId xmlns:p14="http://schemas.microsoft.com/office/powerpoint/2010/main" val="133847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17"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1"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ستند 2"/>
          <p:cNvSpPr/>
          <p:nvPr/>
        </p:nvSpPr>
        <p:spPr>
          <a:xfrm>
            <a:off x="2613302" y="1844824"/>
            <a:ext cx="7364954" cy="1431776"/>
          </a:xfrm>
          <a:prstGeom prst="flowChartDocument">
            <a:avLst/>
          </a:prstGeom>
          <a:solidFill>
            <a:srgbClr val="FFFF99"/>
          </a:solidFill>
          <a:effectLst>
            <a:glow rad="139700">
              <a:schemeClr val="accent1">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FF"/>
                </a:solidFill>
              </a:rPr>
              <a:t>3) إعطاء المتعلم مجال من الحرية اثناء التعلم.</a:t>
            </a:r>
          </a:p>
        </p:txBody>
      </p:sp>
      <p:sp>
        <p:nvSpPr>
          <p:cNvPr id="4" name="مستطيل مستدير الزوايا 1"/>
          <p:cNvSpPr/>
          <p:nvPr/>
        </p:nvSpPr>
        <p:spPr>
          <a:xfrm>
            <a:off x="2423592" y="548680"/>
            <a:ext cx="7744374" cy="1000132"/>
          </a:xfrm>
          <a:prstGeom prst="roundRect">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4000" b="1" dirty="0">
                <a:solidFill>
                  <a:srgbClr val="C00000"/>
                </a:solidFill>
              </a:rPr>
              <a:t>التطبيقات التربوية لنظرية المحاولة والخطأ</a:t>
            </a:r>
            <a:endParaRPr lang="ar-SA" sz="4000" b="1" dirty="0">
              <a:solidFill>
                <a:srgbClr val="C00000"/>
              </a:solidFill>
              <a:cs typeface="+mj-cs"/>
            </a:endParaRPr>
          </a:p>
        </p:txBody>
      </p:sp>
      <p:pic>
        <p:nvPicPr>
          <p:cNvPr id="5" name="Picture 2" descr="https://encrypted-tbn0.gstatic.com/images?q=tbn:ANd9GcQDk8Uy5rtMzi1DYOKsxDGl-aFxJHZQd8h2MeNJzRxxPWfkC3a8SQ"/>
          <p:cNvPicPr>
            <a:picLocks noChangeAspect="1" noChangeArrowheads="1"/>
          </p:cNvPicPr>
          <p:nvPr/>
        </p:nvPicPr>
        <p:blipFill>
          <a:blip r:embed="rId2"/>
          <a:srcRect/>
          <a:stretch>
            <a:fillRect/>
          </a:stretch>
        </p:blipFill>
        <p:spPr bwMode="auto">
          <a:xfrm>
            <a:off x="3071664" y="3429000"/>
            <a:ext cx="5976664" cy="30647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0496583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ستند 2"/>
          <p:cNvSpPr/>
          <p:nvPr/>
        </p:nvSpPr>
        <p:spPr>
          <a:xfrm>
            <a:off x="2209656" y="1700808"/>
            <a:ext cx="7941018" cy="1656184"/>
          </a:xfrm>
          <a:prstGeom prst="flowChartDocument">
            <a:avLst/>
          </a:prstGeom>
          <a:solidFill>
            <a:srgbClr val="FFFF99"/>
          </a:solidFill>
          <a:effectLst>
            <a:glow rad="139700">
              <a:schemeClr val="accent1">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00FF"/>
                </a:solidFill>
              </a:rPr>
              <a:t>4) الاهتمام باستثارة دوافع التعلم ادي الطالب.</a:t>
            </a:r>
          </a:p>
        </p:txBody>
      </p:sp>
      <p:sp>
        <p:nvSpPr>
          <p:cNvPr id="4" name="مستطيل مستدير الزوايا 1"/>
          <p:cNvSpPr/>
          <p:nvPr/>
        </p:nvSpPr>
        <p:spPr>
          <a:xfrm>
            <a:off x="2423592" y="548680"/>
            <a:ext cx="7744374" cy="1000132"/>
          </a:xfrm>
          <a:prstGeom prst="roundRect">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4000" b="1" dirty="0">
                <a:solidFill>
                  <a:srgbClr val="C00000"/>
                </a:solidFill>
              </a:rPr>
              <a:t>التطبيقات التربوية لنظرية المحاولة والخطأ</a:t>
            </a:r>
            <a:endParaRPr lang="ar-SA" sz="4000" b="1" dirty="0">
              <a:solidFill>
                <a:srgbClr val="C00000"/>
              </a:solidFill>
              <a:cs typeface="+mj-cs"/>
            </a:endParaRPr>
          </a:p>
        </p:txBody>
      </p:sp>
      <p:pic>
        <p:nvPicPr>
          <p:cNvPr id="5" name="Picture 2"/>
          <p:cNvPicPr>
            <a:picLocks noChangeAspect="1" noChangeArrowheads="1"/>
          </p:cNvPicPr>
          <p:nvPr/>
        </p:nvPicPr>
        <p:blipFill>
          <a:blip r:embed="rId2"/>
          <a:stretch>
            <a:fillRect/>
          </a:stretch>
        </p:blipFill>
        <p:spPr>
          <a:xfrm>
            <a:off x="3503712" y="3356992"/>
            <a:ext cx="4896544" cy="317290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3850439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ذو زاوية واحدة مستديرة 4"/>
          <p:cNvSpPr/>
          <p:nvPr/>
        </p:nvSpPr>
        <p:spPr>
          <a:xfrm>
            <a:off x="3156457" y="3227560"/>
            <a:ext cx="8071564" cy="2736304"/>
          </a:xfrm>
          <a:prstGeom prst="round1Rect">
            <a:avLst/>
          </a:prstGeom>
          <a:solidFill>
            <a:schemeClr val="accent3">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tx1"/>
                </a:solidFill>
              </a:rPr>
              <a:t>الاشتراط الكلاسيكي أو التقليدي هو</a:t>
            </a:r>
            <a:r>
              <a:rPr lang="ar-SA" sz="2400" b="1" dirty="0">
                <a:solidFill>
                  <a:schemeClr val="tx1"/>
                </a:solidFill>
              </a:rPr>
              <a:t>:</a:t>
            </a:r>
          </a:p>
          <a:p>
            <a:pPr algn="ctr"/>
            <a:r>
              <a:rPr lang="ar-SA" sz="3200" b="1" dirty="0">
                <a:solidFill>
                  <a:schemeClr val="tx1"/>
                </a:solidFill>
              </a:rPr>
              <a:t>عملية إكساب المثير </a:t>
            </a:r>
            <a:r>
              <a:rPr lang="ar-SA" sz="3200" b="1" dirty="0" err="1">
                <a:solidFill>
                  <a:schemeClr val="tx1"/>
                </a:solidFill>
              </a:rPr>
              <a:t>الشرطى</a:t>
            </a:r>
            <a:r>
              <a:rPr lang="ar-SA" sz="3200" b="1" dirty="0">
                <a:solidFill>
                  <a:schemeClr val="tx1"/>
                </a:solidFill>
              </a:rPr>
              <a:t> لقوة المثير </a:t>
            </a:r>
            <a:r>
              <a:rPr lang="ar-SA" sz="3200" b="1" dirty="0" smtClean="0">
                <a:solidFill>
                  <a:schemeClr val="tx1"/>
                </a:solidFill>
              </a:rPr>
              <a:t>الطبيعي</a:t>
            </a:r>
            <a:endParaRPr lang="ar-SA" sz="3200" b="1" dirty="0">
              <a:solidFill>
                <a:schemeClr val="tx1"/>
              </a:solidFill>
            </a:endParaRPr>
          </a:p>
          <a:p>
            <a:pPr algn="ctr"/>
            <a:r>
              <a:rPr lang="ar-SA" sz="3200" b="1" dirty="0" err="1">
                <a:solidFill>
                  <a:schemeClr val="tx1"/>
                </a:solidFill>
              </a:rPr>
              <a:t>فى</a:t>
            </a:r>
            <a:r>
              <a:rPr lang="ar-SA" sz="3200" b="1" dirty="0">
                <a:solidFill>
                  <a:schemeClr val="tx1"/>
                </a:solidFill>
              </a:rPr>
              <a:t> إحداث الاستجابة </a:t>
            </a:r>
            <a:r>
              <a:rPr lang="ar-SA" sz="3200" b="1" dirty="0" err="1">
                <a:solidFill>
                  <a:schemeClr val="tx1"/>
                </a:solidFill>
              </a:rPr>
              <a:t>اللتى</a:t>
            </a:r>
            <a:r>
              <a:rPr lang="ar-SA" sz="3200" b="1" dirty="0">
                <a:solidFill>
                  <a:schemeClr val="tx1"/>
                </a:solidFill>
              </a:rPr>
              <a:t> يحدثها المثير الغير </a:t>
            </a:r>
            <a:r>
              <a:rPr lang="ar-SA" sz="3200" b="1" dirty="0" err="1">
                <a:solidFill>
                  <a:schemeClr val="tx1"/>
                </a:solidFill>
              </a:rPr>
              <a:t>شرطى</a:t>
            </a:r>
            <a:r>
              <a:rPr lang="ar-SA" sz="3200" b="1" dirty="0">
                <a:solidFill>
                  <a:schemeClr val="tx1"/>
                </a:solidFill>
              </a:rPr>
              <a:t> .</a:t>
            </a:r>
          </a:p>
          <a:p>
            <a:pPr algn="ctr"/>
            <a:endParaRPr lang="ar-SA" sz="2400" dirty="0">
              <a:solidFill>
                <a:schemeClr val="tx1"/>
              </a:solidFill>
            </a:endParaRPr>
          </a:p>
        </p:txBody>
      </p:sp>
      <p:sp>
        <p:nvSpPr>
          <p:cNvPr id="6" name="عنوان 1"/>
          <p:cNvSpPr txBox="1">
            <a:spLocks/>
          </p:cNvSpPr>
          <p:nvPr/>
        </p:nvSpPr>
        <p:spPr>
          <a:xfrm>
            <a:off x="5615189" y="720518"/>
            <a:ext cx="5483180" cy="1069645"/>
          </a:xfrm>
          <a:prstGeom prst="rect">
            <a:avLst/>
          </a:prstGeom>
          <a:solidFill>
            <a:schemeClr val="accent4">
              <a:lumMod val="60000"/>
              <a:lumOff val="40000"/>
            </a:schemeClr>
          </a:solidFill>
          <a:ln>
            <a:noFill/>
          </a:ln>
        </p:spPr>
        <p:txBody>
          <a:bodyPr>
            <a:normAutofit/>
          </a:bodyPr>
          <a:lst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ar-SA" sz="4800" b="1" dirty="0" smtClean="0"/>
              <a:t>نظرية الاشتراط الكلاسيكي</a:t>
            </a:r>
            <a:endParaRPr lang="ar-SA" sz="4800" b="1" dirty="0"/>
          </a:p>
        </p:txBody>
      </p:sp>
      <p:sp>
        <p:nvSpPr>
          <p:cNvPr id="7" name="مستطيل ذو زوايا قطرية مستديرة 1"/>
          <p:cNvSpPr/>
          <p:nvPr/>
        </p:nvSpPr>
        <p:spPr>
          <a:xfrm>
            <a:off x="3156457" y="1974686"/>
            <a:ext cx="3490892" cy="720080"/>
          </a:xfrm>
          <a:prstGeom prst="round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rPr>
              <a:t>إيفان </a:t>
            </a:r>
            <a:r>
              <a:rPr lang="ar-SA" sz="3600" b="1" dirty="0" err="1" smtClean="0">
                <a:solidFill>
                  <a:schemeClr val="tx1"/>
                </a:solidFill>
              </a:rPr>
              <a:t>بافلوف</a:t>
            </a:r>
            <a:endParaRPr lang="ar-SA" sz="3600" b="1" dirty="0">
              <a:solidFill>
                <a:schemeClr val="tx1"/>
              </a:solidFill>
            </a:endParaRPr>
          </a:p>
        </p:txBody>
      </p:sp>
      <p:pic>
        <p:nvPicPr>
          <p:cNvPr id="8" name="عنصر نائب للمحتوى 3" descr="بافلوف.jpg"/>
          <p:cNvPicPr>
            <a:picLocks noGrp="1" noChangeAspect="1"/>
          </p:cNvPicPr>
          <p:nvPr/>
        </p:nvPicPr>
        <p:blipFill>
          <a:blip r:embed="rId2" cstate="print"/>
          <a:stretch>
            <a:fillRect/>
          </a:stretch>
        </p:blipFill>
        <p:spPr>
          <a:xfrm>
            <a:off x="467567" y="1548610"/>
            <a:ext cx="2688890" cy="27605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190405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04112" y="188640"/>
            <a:ext cx="3563888" cy="5760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وصف التجربة</a:t>
            </a:r>
          </a:p>
        </p:txBody>
      </p:sp>
      <p:sp>
        <p:nvSpPr>
          <p:cNvPr id="3" name="مستطيل مستدير الزوايا 2"/>
          <p:cNvSpPr/>
          <p:nvPr/>
        </p:nvSpPr>
        <p:spPr>
          <a:xfrm>
            <a:off x="1919536" y="1889448"/>
            <a:ext cx="8568952" cy="4968552"/>
          </a:xfrm>
          <a:prstGeom prst="round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2800" b="1" dirty="0">
              <a:solidFill>
                <a:schemeClr val="tx1"/>
              </a:solidFill>
            </a:endParaRPr>
          </a:p>
          <a:p>
            <a:endParaRPr lang="ar-SA" sz="2800" b="1" dirty="0">
              <a:solidFill>
                <a:schemeClr val="tx1"/>
              </a:solidFill>
            </a:endParaRPr>
          </a:p>
          <a:p>
            <a:pPr algn="r"/>
            <a:r>
              <a:rPr lang="ar-SA" sz="2800" b="1" dirty="0">
                <a:solidFill>
                  <a:schemeClr val="tx1"/>
                </a:solidFill>
              </a:rPr>
              <a:t>1- احضر كلبا </a:t>
            </a:r>
            <a:r>
              <a:rPr lang="ar-SA" sz="2800" b="1" dirty="0" smtClean="0">
                <a:solidFill>
                  <a:schemeClr val="tx1"/>
                </a:solidFill>
              </a:rPr>
              <a:t>جائعا ودربه </a:t>
            </a:r>
            <a:r>
              <a:rPr lang="ar-SA" sz="2800" b="1" dirty="0">
                <a:solidFill>
                  <a:schemeClr val="tx1"/>
                </a:solidFill>
              </a:rPr>
              <a:t>على الوقوف على منضدة مع ربطة بحزام ، ثم أجرى له عمليه وذلك بتوصيل الغدد اللعابية بأنبوبة حيث يسيل اللعاب .</a:t>
            </a:r>
          </a:p>
          <a:p>
            <a:pPr algn="r"/>
            <a:r>
              <a:rPr lang="ar-SA" sz="2800" b="1" dirty="0">
                <a:solidFill>
                  <a:schemeClr val="tx1"/>
                </a:solidFill>
              </a:rPr>
              <a:t>2- قام بدق الجرس لوحده ، للتأكد من أن ذلك لا يحدث أثرا ،  ولا يتسبب في نزول اللعاب .</a:t>
            </a:r>
          </a:p>
          <a:p>
            <a:pPr algn="r"/>
            <a:r>
              <a:rPr lang="ar-SA" sz="2800" b="1" dirty="0">
                <a:solidFill>
                  <a:schemeClr val="tx1"/>
                </a:solidFill>
              </a:rPr>
              <a:t>3- أعاد التجربة بأن كان يدق الجرس قبل تقديم الطعام مباشرة , فلاحظ نزول كمية من اللعاب </a:t>
            </a:r>
            <a:r>
              <a:rPr lang="ar-SA" sz="2800" b="1" dirty="0" smtClean="0">
                <a:solidFill>
                  <a:schemeClr val="tx1"/>
                </a:solidFill>
              </a:rPr>
              <a:t>ثم احضار طبق اللحم.</a:t>
            </a:r>
            <a:endParaRPr lang="ar-SA" sz="2800" b="1" dirty="0">
              <a:solidFill>
                <a:schemeClr val="tx1"/>
              </a:solidFill>
            </a:endParaRPr>
          </a:p>
          <a:p>
            <a:pPr algn="r"/>
            <a:r>
              <a:rPr lang="ar-SA" sz="2800" b="1" dirty="0">
                <a:solidFill>
                  <a:schemeClr val="tx1"/>
                </a:solidFill>
              </a:rPr>
              <a:t>4- بعد تكرار التجربة كان دق الجرس وحده سبب لنزول اللعاب .</a:t>
            </a:r>
          </a:p>
          <a:p>
            <a:pPr algn="r">
              <a:buNone/>
            </a:pPr>
            <a:endParaRPr lang="ar-SA" sz="2800" b="1" dirty="0">
              <a:solidFill>
                <a:schemeClr val="tx1"/>
              </a:solidFill>
            </a:endParaRPr>
          </a:p>
          <a:p>
            <a:pPr algn="r">
              <a:buNone/>
            </a:pPr>
            <a:endParaRPr lang="ar-SA" sz="2000" b="1" dirty="0">
              <a:solidFill>
                <a:schemeClr val="tx1"/>
              </a:solidFill>
            </a:endParaRPr>
          </a:p>
        </p:txBody>
      </p:sp>
      <p:pic>
        <p:nvPicPr>
          <p:cNvPr id="4" name="عنصر نائب للمحتوى 7" descr="ت.jpg"/>
          <p:cNvPicPr>
            <a:picLocks noChangeAspect="1"/>
          </p:cNvPicPr>
          <p:nvPr/>
        </p:nvPicPr>
        <p:blipFill>
          <a:blip r:embed="rId2" cstate="print"/>
          <a:stretch>
            <a:fillRect/>
          </a:stretch>
        </p:blipFill>
        <p:spPr>
          <a:xfrm>
            <a:off x="1703512" y="188640"/>
            <a:ext cx="4032448" cy="20162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577505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idx="4294967295"/>
          </p:nvPr>
        </p:nvSpPr>
        <p:spPr>
          <a:xfrm>
            <a:off x="592428" y="1018076"/>
            <a:ext cx="11303193" cy="1990671"/>
          </a:xfrm>
          <a:prstGeom prst="rect">
            <a:avLst/>
          </a:prstGeom>
        </p:spPr>
        <p:txBody>
          <a:bodyPr>
            <a:noAutofit/>
          </a:bodyPr>
          <a:lstStyle/>
          <a:p>
            <a:r>
              <a:rPr lang="ar-SA" sz="3200" b="1" dirty="0">
                <a:solidFill>
                  <a:srgbClr val="C00000"/>
                </a:solidFill>
              </a:rPr>
              <a:t>هو المثير الذي يحدث </a:t>
            </a:r>
            <a:r>
              <a:rPr lang="ar-SA" sz="3200" b="1" dirty="0" err="1">
                <a:solidFill>
                  <a:srgbClr val="C00000"/>
                </a:solidFill>
              </a:rPr>
              <a:t>الإستجابة</a:t>
            </a:r>
            <a:r>
              <a:rPr lang="ar-SA" sz="3200" b="1" dirty="0">
                <a:solidFill>
                  <a:srgbClr val="C00000"/>
                </a:solidFill>
              </a:rPr>
              <a:t> </a:t>
            </a:r>
            <a:r>
              <a:rPr lang="ar-SA" sz="3200" b="1" dirty="0" smtClean="0">
                <a:solidFill>
                  <a:srgbClr val="C00000"/>
                </a:solidFill>
              </a:rPr>
              <a:t>عند تقديمه </a:t>
            </a:r>
            <a:r>
              <a:rPr lang="ar-SA" sz="3200" b="1" dirty="0">
                <a:solidFill>
                  <a:srgbClr val="C00000"/>
                </a:solidFill>
              </a:rPr>
              <a:t>لأول </a:t>
            </a:r>
            <a:r>
              <a:rPr lang="ar-SA" sz="3200" b="1" dirty="0" smtClean="0">
                <a:solidFill>
                  <a:srgbClr val="C00000"/>
                </a:solidFill>
              </a:rPr>
              <a:t>مرة وهو </a:t>
            </a:r>
            <a:r>
              <a:rPr lang="ar-SA" sz="3200" b="1" dirty="0">
                <a:solidFill>
                  <a:srgbClr val="C00000"/>
                </a:solidFill>
              </a:rPr>
              <a:t>في تجربة  </a:t>
            </a:r>
            <a:r>
              <a:rPr lang="ar-SA" sz="3200" b="1" dirty="0" err="1">
                <a:solidFill>
                  <a:srgbClr val="C00000"/>
                </a:solidFill>
              </a:rPr>
              <a:t>بافلوف</a:t>
            </a:r>
            <a:r>
              <a:rPr lang="ar-SA" sz="3200" b="1" dirty="0">
                <a:solidFill>
                  <a:srgbClr val="C00000"/>
                </a:solidFill>
              </a:rPr>
              <a:t> </a:t>
            </a:r>
            <a:r>
              <a:rPr lang="ar-SA" sz="3200" b="1" dirty="0" smtClean="0">
                <a:solidFill>
                  <a:srgbClr val="C00000"/>
                </a:solidFill>
              </a:rPr>
              <a:t>اللحم </a:t>
            </a:r>
            <a:r>
              <a:rPr lang="ar-SA" sz="3200" b="1" dirty="0">
                <a:solidFill>
                  <a:srgbClr val="C00000"/>
                </a:solidFill>
              </a:rPr>
              <a:t>الذي يسيل لعاب الكلب عند </a:t>
            </a:r>
            <a:r>
              <a:rPr lang="ar-SA" sz="3200" b="1" dirty="0" smtClean="0">
                <a:solidFill>
                  <a:srgbClr val="C00000"/>
                </a:solidFill>
              </a:rPr>
              <a:t>تقديمه  </a:t>
            </a:r>
            <a:r>
              <a:rPr lang="ar-SA" sz="3200" b="1" dirty="0">
                <a:solidFill>
                  <a:srgbClr val="C00000"/>
                </a:solidFill>
              </a:rPr>
              <a:t>له . </a:t>
            </a:r>
            <a:br>
              <a:rPr lang="ar-SA" sz="3200" b="1" dirty="0">
                <a:solidFill>
                  <a:srgbClr val="C00000"/>
                </a:solidFill>
              </a:rPr>
            </a:br>
            <a:endParaRPr lang="ar-SA" sz="3200" b="1" dirty="0">
              <a:solidFill>
                <a:srgbClr val="C00000"/>
              </a:solidFill>
            </a:endParaRPr>
          </a:p>
        </p:txBody>
      </p:sp>
      <p:sp>
        <p:nvSpPr>
          <p:cNvPr id="4" name="عنوان فرعي 3"/>
          <p:cNvSpPr>
            <a:spLocks noGrp="1"/>
          </p:cNvSpPr>
          <p:nvPr>
            <p:ph type="subTitle" idx="4294967295"/>
          </p:nvPr>
        </p:nvSpPr>
        <p:spPr>
          <a:xfrm>
            <a:off x="244700" y="3062385"/>
            <a:ext cx="11734590" cy="1752600"/>
          </a:xfrm>
          <a:prstGeom prst="rect">
            <a:avLst/>
          </a:prstGeom>
        </p:spPr>
        <p:txBody>
          <a:bodyPr>
            <a:noAutofit/>
          </a:bodyPr>
          <a:lstStyle/>
          <a:p>
            <a:r>
              <a:rPr lang="ar-SA" sz="3200" b="1" dirty="0">
                <a:solidFill>
                  <a:srgbClr val="C00000"/>
                </a:solidFill>
              </a:rPr>
              <a:t>هو مثير محايد ويكون قادرا بمفرده </a:t>
            </a:r>
            <a:r>
              <a:rPr lang="ar-SA" sz="3200" b="1" dirty="0" smtClean="0">
                <a:solidFill>
                  <a:srgbClr val="C00000"/>
                </a:solidFill>
              </a:rPr>
              <a:t>علي </a:t>
            </a:r>
            <a:r>
              <a:rPr lang="ar-SA" sz="3600" b="1" dirty="0">
                <a:solidFill>
                  <a:srgbClr val="C00000"/>
                </a:solidFill>
              </a:rPr>
              <a:t>احداث</a:t>
            </a:r>
            <a:r>
              <a:rPr lang="ar-SA" sz="3200" b="1" dirty="0">
                <a:solidFill>
                  <a:srgbClr val="C00000"/>
                </a:solidFill>
              </a:rPr>
              <a:t> </a:t>
            </a:r>
            <a:r>
              <a:rPr lang="ar-SA" sz="3200" b="1" dirty="0" err="1">
                <a:solidFill>
                  <a:srgbClr val="C00000"/>
                </a:solidFill>
              </a:rPr>
              <a:t>الإستجابة</a:t>
            </a:r>
            <a:r>
              <a:rPr lang="ar-SA" sz="3200" b="1" dirty="0">
                <a:solidFill>
                  <a:srgbClr val="C00000"/>
                </a:solidFill>
              </a:rPr>
              <a:t> </a:t>
            </a:r>
            <a:r>
              <a:rPr lang="ar-SA" sz="3200" b="1" dirty="0" err="1">
                <a:solidFill>
                  <a:srgbClr val="C00000"/>
                </a:solidFill>
              </a:rPr>
              <a:t>اللتى</a:t>
            </a:r>
            <a:r>
              <a:rPr lang="ar-SA" sz="3200" b="1" dirty="0">
                <a:solidFill>
                  <a:srgbClr val="C00000"/>
                </a:solidFill>
              </a:rPr>
              <a:t> ينتجها  </a:t>
            </a:r>
            <a:r>
              <a:rPr lang="ar-SA" sz="3200" b="1" dirty="0" smtClean="0">
                <a:solidFill>
                  <a:srgbClr val="C00000"/>
                </a:solidFill>
              </a:rPr>
              <a:t>المثير الطبيعي وذلك بعد اقترانه عدة مرات .</a:t>
            </a:r>
          </a:p>
          <a:p>
            <a:endParaRPr lang="ar-SA" sz="2800" dirty="0"/>
          </a:p>
        </p:txBody>
      </p:sp>
      <p:sp>
        <p:nvSpPr>
          <p:cNvPr id="5" name="مستطيل 4"/>
          <p:cNvSpPr/>
          <p:nvPr/>
        </p:nvSpPr>
        <p:spPr>
          <a:xfrm>
            <a:off x="9182637" y="396344"/>
            <a:ext cx="2712984" cy="576064"/>
          </a:xfrm>
          <a:prstGeom prst="rect">
            <a:avLst/>
          </a:prstGeom>
          <a:solidFill>
            <a:schemeClr val="accent3">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chemeClr val="tx1"/>
              </a:solidFill>
            </a:endParaRPr>
          </a:p>
          <a:p>
            <a:pPr algn="ctr"/>
            <a:r>
              <a:rPr lang="ar-SA" sz="3600" b="1" dirty="0">
                <a:solidFill>
                  <a:schemeClr val="tx1"/>
                </a:solidFill>
              </a:rPr>
              <a:t>المثير </a:t>
            </a:r>
            <a:r>
              <a:rPr lang="ar-SA" sz="3600" b="1" dirty="0" smtClean="0">
                <a:solidFill>
                  <a:schemeClr val="tx1"/>
                </a:solidFill>
              </a:rPr>
              <a:t>الطبيعي: </a:t>
            </a:r>
            <a:endParaRPr lang="ar-SA" sz="3600" b="1" dirty="0">
              <a:solidFill>
                <a:schemeClr val="tx1"/>
              </a:solidFill>
            </a:endParaRPr>
          </a:p>
          <a:p>
            <a:pPr algn="ctr"/>
            <a:endParaRPr lang="ar-SA" sz="2800" b="1" dirty="0">
              <a:solidFill>
                <a:schemeClr val="tx1"/>
              </a:solidFill>
            </a:endParaRPr>
          </a:p>
        </p:txBody>
      </p:sp>
      <p:sp>
        <p:nvSpPr>
          <p:cNvPr id="8" name="مربع نص 7"/>
          <p:cNvSpPr txBox="1"/>
          <p:nvPr/>
        </p:nvSpPr>
        <p:spPr>
          <a:xfrm>
            <a:off x="9098969" y="2485527"/>
            <a:ext cx="2880320" cy="584775"/>
          </a:xfrm>
          <a:prstGeom prst="rect">
            <a:avLst/>
          </a:prstGeom>
          <a:solidFill>
            <a:schemeClr val="accent3">
              <a:lumMod val="40000"/>
              <a:lumOff val="60000"/>
            </a:schemeClr>
          </a:solidFill>
          <a:ln>
            <a:solidFill>
              <a:schemeClr val="accent5">
                <a:lumMod val="50000"/>
              </a:schemeClr>
            </a:solidFill>
          </a:ln>
        </p:spPr>
        <p:txBody>
          <a:bodyPr wrap="square" rtlCol="1">
            <a:spAutoFit/>
          </a:bodyPr>
          <a:lstStyle/>
          <a:p>
            <a:pPr algn="ctr"/>
            <a:r>
              <a:rPr lang="ar-SA" sz="3200" b="1" dirty="0"/>
              <a:t>المثير </a:t>
            </a:r>
            <a:r>
              <a:rPr lang="ar-SA" sz="3200" b="1" dirty="0" smtClean="0"/>
              <a:t>الشرطي:</a:t>
            </a:r>
            <a:endParaRPr lang="ar-SA" sz="3200" b="1" dirty="0"/>
          </a:p>
        </p:txBody>
      </p:sp>
      <p:sp>
        <p:nvSpPr>
          <p:cNvPr id="9" name="مستطيل 4"/>
          <p:cNvSpPr/>
          <p:nvPr/>
        </p:nvSpPr>
        <p:spPr>
          <a:xfrm>
            <a:off x="8799277" y="4089877"/>
            <a:ext cx="3096344" cy="576064"/>
          </a:xfrm>
          <a:prstGeom prst="rect">
            <a:avLst/>
          </a:prstGeom>
          <a:solidFill>
            <a:schemeClr val="accent3">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err="1">
                <a:solidFill>
                  <a:schemeClr val="tx1"/>
                </a:solidFill>
              </a:rPr>
              <a:t>الإستجابة</a:t>
            </a:r>
            <a:r>
              <a:rPr lang="ar-SA" sz="2800" b="1" dirty="0">
                <a:solidFill>
                  <a:schemeClr val="tx1"/>
                </a:solidFill>
              </a:rPr>
              <a:t> الطبيعية </a:t>
            </a:r>
            <a:r>
              <a:rPr lang="ar-SA" sz="2800" b="1" dirty="0" smtClean="0">
                <a:solidFill>
                  <a:schemeClr val="tx1"/>
                </a:solidFill>
              </a:rPr>
              <a:t>:</a:t>
            </a:r>
            <a:endParaRPr lang="ar-SA" sz="2800" b="1" dirty="0">
              <a:solidFill>
                <a:schemeClr val="tx1"/>
              </a:solidFill>
            </a:endParaRPr>
          </a:p>
        </p:txBody>
      </p:sp>
      <p:sp>
        <p:nvSpPr>
          <p:cNvPr id="10" name="عنوان 1"/>
          <p:cNvSpPr txBox="1">
            <a:spLocks/>
          </p:cNvSpPr>
          <p:nvPr/>
        </p:nvSpPr>
        <p:spPr>
          <a:xfrm>
            <a:off x="407189" y="4243485"/>
            <a:ext cx="8229600" cy="1143000"/>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ar-SA" sz="3200" b="1" dirty="0" smtClean="0"/>
              <a:t>وهي </a:t>
            </a:r>
            <a:r>
              <a:rPr lang="ar-SA" sz="3200" b="1" dirty="0" err="1" smtClean="0"/>
              <a:t>التى</a:t>
            </a:r>
            <a:r>
              <a:rPr lang="ar-SA" sz="3200" b="1" dirty="0" smtClean="0"/>
              <a:t> يستثيرها المثير الطبيعي وهى </a:t>
            </a:r>
            <a:r>
              <a:rPr lang="ar-SA" sz="3200" b="1" dirty="0" err="1" smtClean="0"/>
              <a:t>فى</a:t>
            </a:r>
            <a:r>
              <a:rPr lang="ar-SA" sz="3200" b="1" dirty="0" smtClean="0"/>
              <a:t> تجربة </a:t>
            </a:r>
            <a:r>
              <a:rPr lang="ar-SA" sz="3200" b="1" dirty="0" err="1" smtClean="0"/>
              <a:t>بافلوف</a:t>
            </a:r>
            <a:r>
              <a:rPr lang="ar-SA" sz="3200" b="1" dirty="0" smtClean="0"/>
              <a:t> إسالة اللعاب عند تقديم قطعة اللحم. </a:t>
            </a:r>
            <a:br>
              <a:rPr lang="ar-SA" sz="3200" b="1" dirty="0" smtClean="0"/>
            </a:br>
            <a:endParaRPr lang="ar-SA" sz="3200" dirty="0"/>
          </a:p>
        </p:txBody>
      </p:sp>
      <p:sp>
        <p:nvSpPr>
          <p:cNvPr id="11" name="مستطيل 6"/>
          <p:cNvSpPr/>
          <p:nvPr/>
        </p:nvSpPr>
        <p:spPr>
          <a:xfrm>
            <a:off x="8949123" y="5336328"/>
            <a:ext cx="3180011" cy="698376"/>
          </a:xfrm>
          <a:prstGeom prst="rect">
            <a:avLst/>
          </a:prstGeom>
          <a:solidFill>
            <a:schemeClr val="accent3">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b="1" dirty="0">
              <a:solidFill>
                <a:schemeClr val="tx1"/>
              </a:solidFill>
            </a:endParaRPr>
          </a:p>
          <a:p>
            <a:pPr algn="ctr"/>
            <a:r>
              <a:rPr lang="ar-SA" sz="3200" b="1" dirty="0" err="1">
                <a:solidFill>
                  <a:schemeClr val="tx1"/>
                </a:solidFill>
              </a:rPr>
              <a:t>الإستجابة</a:t>
            </a:r>
            <a:r>
              <a:rPr lang="ar-SA" sz="3200" b="1" dirty="0">
                <a:solidFill>
                  <a:schemeClr val="tx1"/>
                </a:solidFill>
              </a:rPr>
              <a:t> الشرطية </a:t>
            </a:r>
            <a:r>
              <a:rPr lang="ar-SA" sz="3200" b="1" dirty="0" smtClean="0">
                <a:solidFill>
                  <a:schemeClr val="tx1"/>
                </a:solidFill>
              </a:rPr>
              <a:t>:</a:t>
            </a:r>
            <a:endParaRPr lang="ar-SA" sz="3200" b="1" dirty="0">
              <a:solidFill>
                <a:schemeClr val="tx1"/>
              </a:solidFill>
            </a:endParaRPr>
          </a:p>
          <a:p>
            <a:pPr algn="ctr"/>
            <a:endParaRPr lang="ar-SA" sz="2000" b="1" dirty="0">
              <a:solidFill>
                <a:schemeClr val="tx1"/>
              </a:solidFill>
            </a:endParaRPr>
          </a:p>
        </p:txBody>
      </p:sp>
      <p:sp>
        <p:nvSpPr>
          <p:cNvPr id="12" name="عنصر نائب للمحتوى 2"/>
          <p:cNvSpPr txBox="1">
            <a:spLocks/>
          </p:cNvSpPr>
          <p:nvPr/>
        </p:nvSpPr>
        <p:spPr>
          <a:xfrm>
            <a:off x="1751528" y="5508157"/>
            <a:ext cx="8491471" cy="1349843"/>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ar-SA" sz="2800" b="1" dirty="0" smtClean="0"/>
              <a:t>وهي </a:t>
            </a:r>
            <a:r>
              <a:rPr lang="ar-SA" sz="2800" b="1" dirty="0" err="1" smtClean="0"/>
              <a:t>الإستجابة</a:t>
            </a:r>
            <a:r>
              <a:rPr lang="ar-SA" sz="2800" b="1" dirty="0" smtClean="0"/>
              <a:t>  </a:t>
            </a:r>
            <a:r>
              <a:rPr lang="ar-SA" sz="2800" b="1" dirty="0" err="1" smtClean="0"/>
              <a:t>التى</a:t>
            </a:r>
            <a:r>
              <a:rPr lang="ar-SA" sz="2800" b="1" dirty="0" smtClean="0"/>
              <a:t>  يستثيرها المثير </a:t>
            </a:r>
            <a:r>
              <a:rPr lang="ar-SA" sz="2800" b="1" dirty="0" err="1" smtClean="0"/>
              <a:t>الشرطى</a:t>
            </a:r>
            <a:r>
              <a:rPr lang="ar-SA" sz="2800" b="1" dirty="0" smtClean="0"/>
              <a:t>. </a:t>
            </a:r>
          </a:p>
          <a:p>
            <a:endParaRPr lang="ar-SA" dirty="0"/>
          </a:p>
        </p:txBody>
      </p:sp>
    </p:spTree>
    <p:extLst>
      <p:ext uri="{BB962C8B-B14F-4D97-AF65-F5344CB8AC3E}">
        <p14:creationId xmlns:p14="http://schemas.microsoft.com/office/powerpoint/2010/main" val="142112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2438400" y="238125"/>
            <a:ext cx="8229600" cy="1143000"/>
          </a:xfrm>
          <a:prstGeom prst="rect">
            <a:avLst/>
          </a:prstGeom>
        </p:spPr>
        <p:txBody>
          <a:bodyPr>
            <a:normAutofit/>
          </a:bodyPr>
          <a:lstStyle/>
          <a:p>
            <a:r>
              <a:rPr lang="ar-SA" sz="3200" b="1" dirty="0">
                <a:solidFill>
                  <a:schemeClr val="accent3">
                    <a:lumMod val="50000"/>
                  </a:schemeClr>
                </a:solidFill>
              </a:rPr>
              <a:t>مبادئ نظرية الاشتراط الكلاسيكي</a:t>
            </a:r>
            <a:endParaRPr lang="ar-SA" sz="3200" dirty="0">
              <a:solidFill>
                <a:schemeClr val="accent3">
                  <a:lumMod val="50000"/>
                </a:schemeClr>
              </a:solidFill>
            </a:endParaRPr>
          </a:p>
        </p:txBody>
      </p:sp>
      <p:sp>
        <p:nvSpPr>
          <p:cNvPr id="3" name="عنصر نائب للمحتوى 2"/>
          <p:cNvSpPr>
            <a:spLocks noGrp="1"/>
          </p:cNvSpPr>
          <p:nvPr>
            <p:ph idx="4294967295"/>
          </p:nvPr>
        </p:nvSpPr>
        <p:spPr>
          <a:xfrm>
            <a:off x="938038" y="1831132"/>
            <a:ext cx="8229600" cy="4525963"/>
          </a:xfrm>
          <a:prstGeom prst="rect">
            <a:avLst/>
          </a:prstGeom>
        </p:spPr>
        <p:txBody>
          <a:bodyPr>
            <a:normAutofit/>
          </a:bodyPr>
          <a:lstStyle/>
          <a:p>
            <a:pPr marL="0" indent="0">
              <a:buNone/>
            </a:pPr>
            <a:r>
              <a:rPr lang="ar-SA" sz="2800" b="1" dirty="0"/>
              <a:t>مبدأ الاقتران التتابعي</a:t>
            </a:r>
          </a:p>
          <a:p>
            <a:pPr marL="0" indent="0">
              <a:buNone/>
            </a:pPr>
            <a:r>
              <a:rPr lang="ar-SA" sz="2800" b="1" dirty="0">
                <a:solidFill>
                  <a:srgbClr val="C00000"/>
                </a:solidFill>
              </a:rPr>
              <a:t>إن المثير الشرطي لا يستطيع إثارة </a:t>
            </a:r>
            <a:r>
              <a:rPr lang="ar-SA" sz="2800" b="1" dirty="0" smtClean="0">
                <a:solidFill>
                  <a:srgbClr val="C00000"/>
                </a:solidFill>
              </a:rPr>
              <a:t>الاستجابة </a:t>
            </a:r>
            <a:r>
              <a:rPr lang="ar-SA" sz="2800" b="1" dirty="0">
                <a:solidFill>
                  <a:srgbClr val="C00000"/>
                </a:solidFill>
              </a:rPr>
              <a:t>الشرطية إلا إذا زامن </a:t>
            </a:r>
            <a:r>
              <a:rPr lang="ar-SA" sz="2800" b="1" dirty="0" smtClean="0">
                <a:solidFill>
                  <a:srgbClr val="C00000"/>
                </a:solidFill>
              </a:rPr>
              <a:t>المثير الطبيعي أو </a:t>
            </a:r>
            <a:r>
              <a:rPr lang="ar-SA" sz="2800" b="1" dirty="0">
                <a:solidFill>
                  <a:srgbClr val="C00000"/>
                </a:solidFill>
              </a:rPr>
              <a:t>سبقه وتكون الفترة المثلي بين المثيرين </a:t>
            </a:r>
            <a:r>
              <a:rPr lang="ar-SA" sz="2800" b="1" dirty="0" err="1">
                <a:solidFill>
                  <a:srgbClr val="C00000"/>
                </a:solidFill>
              </a:rPr>
              <a:t>هى</a:t>
            </a:r>
            <a:r>
              <a:rPr lang="ar-SA" sz="2800" b="1" dirty="0">
                <a:solidFill>
                  <a:srgbClr val="C00000"/>
                </a:solidFill>
              </a:rPr>
              <a:t> </a:t>
            </a:r>
            <a:r>
              <a:rPr lang="ar-SA" sz="2800" b="1" dirty="0" smtClean="0">
                <a:solidFill>
                  <a:srgbClr val="C00000"/>
                </a:solidFill>
              </a:rPr>
              <a:t>2-7 ثوان.</a:t>
            </a:r>
            <a:endParaRPr lang="ar-SA" sz="2800" b="1" dirty="0">
              <a:solidFill>
                <a:srgbClr val="C00000"/>
              </a:solidFill>
            </a:endParaRPr>
          </a:p>
          <a:p>
            <a:pPr marL="0" indent="0">
              <a:buNone/>
            </a:pPr>
            <a:endParaRPr lang="ar-SA" sz="2800" b="1" dirty="0"/>
          </a:p>
          <a:p>
            <a:pPr marL="0" indent="0">
              <a:buNone/>
            </a:pPr>
            <a:r>
              <a:rPr lang="ar-SA" sz="2800" b="1" dirty="0">
                <a:solidFill>
                  <a:schemeClr val="accent2">
                    <a:lumMod val="60000"/>
                    <a:lumOff val="40000"/>
                  </a:schemeClr>
                </a:solidFill>
              </a:rPr>
              <a:t> </a:t>
            </a:r>
          </a:p>
          <a:p>
            <a:pPr marL="0" indent="0">
              <a:buNone/>
            </a:pPr>
            <a:endParaRPr lang="ar-SA" sz="2800" dirty="0"/>
          </a:p>
        </p:txBody>
      </p:sp>
      <p:sp>
        <p:nvSpPr>
          <p:cNvPr id="7" name="شكل بيضاوي 6"/>
          <p:cNvSpPr/>
          <p:nvPr/>
        </p:nvSpPr>
        <p:spPr>
          <a:xfrm>
            <a:off x="9914613" y="1972235"/>
            <a:ext cx="1008112" cy="1008112"/>
          </a:xfrm>
          <a:prstGeom prst="ellipse">
            <a:avLst/>
          </a:prstGeom>
          <a:solidFill>
            <a:schemeClr val="accent3">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000" dirty="0">
                <a:solidFill>
                  <a:schemeClr val="tx1"/>
                </a:solidFill>
              </a:rPr>
              <a:t>1</a:t>
            </a:r>
          </a:p>
        </p:txBody>
      </p:sp>
      <p:sp>
        <p:nvSpPr>
          <p:cNvPr id="9" name="مستطيل ذو زوايا قطرية مستديرة 8"/>
          <p:cNvSpPr/>
          <p:nvPr/>
        </p:nvSpPr>
        <p:spPr>
          <a:xfrm>
            <a:off x="373487" y="3889723"/>
            <a:ext cx="8878512" cy="306896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800" b="1" dirty="0">
                <a:solidFill>
                  <a:schemeClr val="accent2">
                    <a:lumMod val="60000"/>
                    <a:lumOff val="40000"/>
                  </a:schemeClr>
                </a:solidFill>
              </a:rPr>
              <a:t>   </a:t>
            </a:r>
          </a:p>
          <a:p>
            <a:pPr algn="r"/>
            <a:r>
              <a:rPr lang="ar-SA" sz="2800" b="1" dirty="0">
                <a:solidFill>
                  <a:schemeClr val="tx1"/>
                </a:solidFill>
              </a:rPr>
              <a:t>   مبدأ المرة الواحدة </a:t>
            </a:r>
          </a:p>
          <a:p>
            <a:pPr algn="r"/>
            <a:r>
              <a:rPr lang="ar-SA" sz="2800" b="1" dirty="0">
                <a:solidFill>
                  <a:srgbClr val="C00000"/>
                </a:solidFill>
              </a:rPr>
              <a:t>علي الرغم من أن بافلوف كان يكرر ارتباط المثير الطبيعي </a:t>
            </a:r>
            <a:r>
              <a:rPr lang="ar-SA" sz="2800" b="1" dirty="0" err="1">
                <a:solidFill>
                  <a:srgbClr val="C00000"/>
                </a:solidFill>
              </a:rPr>
              <a:t>فى</a:t>
            </a:r>
            <a:r>
              <a:rPr lang="ar-SA" sz="2800" b="1" dirty="0">
                <a:solidFill>
                  <a:srgbClr val="C00000"/>
                </a:solidFill>
              </a:rPr>
              <a:t> </a:t>
            </a:r>
            <a:r>
              <a:rPr lang="ar-SA" sz="2800" b="1" dirty="0" smtClean="0">
                <a:solidFill>
                  <a:srgbClr val="C00000"/>
                </a:solidFill>
              </a:rPr>
              <a:t>تجاربه</a:t>
            </a:r>
            <a:endParaRPr lang="ar-SA" sz="2800" b="1" dirty="0">
              <a:solidFill>
                <a:srgbClr val="C00000"/>
              </a:solidFill>
            </a:endParaRPr>
          </a:p>
          <a:p>
            <a:pPr algn="r"/>
            <a:r>
              <a:rPr lang="ar-SA" sz="2800" b="1" dirty="0">
                <a:solidFill>
                  <a:srgbClr val="C00000"/>
                </a:solidFill>
              </a:rPr>
              <a:t>إلا أنه اثبت أن اقتران المثيرين مرة واحدة قد يكون كافيا لتكوين </a:t>
            </a:r>
            <a:r>
              <a:rPr lang="ar-SA" sz="2800" b="1" dirty="0" err="1">
                <a:solidFill>
                  <a:srgbClr val="C00000"/>
                </a:solidFill>
              </a:rPr>
              <a:t>الإستجابه</a:t>
            </a:r>
            <a:r>
              <a:rPr lang="ar-SA" sz="2800" b="1" dirty="0">
                <a:solidFill>
                  <a:srgbClr val="C00000"/>
                </a:solidFill>
              </a:rPr>
              <a:t> الشرطية وخصوصا في الحالات التي يصاحبها انفعال شديد وها المبدأ يقلل من أهمية التكرار في التعلم الشرطي </a:t>
            </a:r>
            <a:r>
              <a:rPr lang="ar-SA" sz="2800" b="1" dirty="0">
                <a:solidFill>
                  <a:schemeClr val="accent2">
                    <a:lumMod val="75000"/>
                  </a:schemeClr>
                </a:solidFill>
              </a:rPr>
              <a:t>.</a:t>
            </a:r>
          </a:p>
          <a:p>
            <a:pPr algn="r"/>
            <a:endParaRPr lang="ar-SA" sz="2800" b="1" dirty="0">
              <a:solidFill>
                <a:schemeClr val="accent2">
                  <a:lumMod val="60000"/>
                  <a:lumOff val="40000"/>
                </a:schemeClr>
              </a:solidFill>
            </a:endParaRPr>
          </a:p>
          <a:p>
            <a:pPr algn="r"/>
            <a:endParaRPr lang="ar-SA" sz="2800" dirty="0"/>
          </a:p>
        </p:txBody>
      </p:sp>
      <p:sp>
        <p:nvSpPr>
          <p:cNvPr id="10" name="شكل بيضاوي 9"/>
          <p:cNvSpPr/>
          <p:nvPr/>
        </p:nvSpPr>
        <p:spPr>
          <a:xfrm>
            <a:off x="9671694" y="4094113"/>
            <a:ext cx="1008112" cy="108012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000" b="1" dirty="0">
                <a:solidFill>
                  <a:schemeClr val="tx1"/>
                </a:solidFill>
              </a:rPr>
              <a:t>2</a:t>
            </a:r>
          </a:p>
        </p:txBody>
      </p:sp>
    </p:spTree>
    <p:extLst>
      <p:ext uri="{BB962C8B-B14F-4D97-AF65-F5344CB8AC3E}">
        <p14:creationId xmlns:p14="http://schemas.microsoft.com/office/powerpoint/2010/main" val="9865463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ذو زوايا قطرية مستديرة 4"/>
          <p:cNvSpPr/>
          <p:nvPr/>
        </p:nvSpPr>
        <p:spPr>
          <a:xfrm>
            <a:off x="1703512" y="1700808"/>
            <a:ext cx="8640960" cy="4824536"/>
          </a:xfrm>
          <a:prstGeom prst="round2DiagRect">
            <a:avLst/>
          </a:prstGeom>
          <a:solidFill>
            <a:schemeClr val="accent5">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 name="عنوان 1"/>
          <p:cNvSpPr>
            <a:spLocks noGrp="1"/>
          </p:cNvSpPr>
          <p:nvPr>
            <p:ph type="title" idx="4294967295"/>
          </p:nvPr>
        </p:nvSpPr>
        <p:spPr>
          <a:xfrm>
            <a:off x="4829577" y="406898"/>
            <a:ext cx="6351431" cy="1143000"/>
          </a:xfrm>
          <a:prstGeom prst="rect">
            <a:avLst/>
          </a:prstGeom>
        </p:spPr>
        <p:txBody>
          <a:bodyPr>
            <a:normAutofit/>
          </a:bodyPr>
          <a:lstStyle/>
          <a:p>
            <a:r>
              <a:rPr lang="ar-SA" sz="3600" b="1" dirty="0">
                <a:solidFill>
                  <a:srgbClr val="C00000"/>
                </a:solidFill>
              </a:rPr>
              <a:t>الفروض </a:t>
            </a:r>
            <a:r>
              <a:rPr lang="ar-SA" sz="3600" b="1" dirty="0" err="1">
                <a:solidFill>
                  <a:srgbClr val="C00000"/>
                </a:solidFill>
              </a:rPr>
              <a:t>التى</a:t>
            </a:r>
            <a:r>
              <a:rPr lang="ar-SA" sz="3600" b="1" dirty="0">
                <a:solidFill>
                  <a:srgbClr val="C00000"/>
                </a:solidFill>
              </a:rPr>
              <a:t> تقوم عليها  نظرية بافلوف</a:t>
            </a:r>
            <a:endParaRPr lang="ar-SA" sz="3600" dirty="0">
              <a:solidFill>
                <a:srgbClr val="C00000"/>
              </a:solidFill>
            </a:endParaRPr>
          </a:p>
        </p:txBody>
      </p:sp>
      <p:sp>
        <p:nvSpPr>
          <p:cNvPr id="3" name="عنصر نائب للمحتوى 2"/>
          <p:cNvSpPr>
            <a:spLocks noGrp="1"/>
          </p:cNvSpPr>
          <p:nvPr>
            <p:ph idx="4294967295"/>
          </p:nvPr>
        </p:nvSpPr>
        <p:spPr>
          <a:xfrm>
            <a:off x="1524000" y="1600201"/>
            <a:ext cx="8229600" cy="4525963"/>
          </a:xfrm>
          <a:prstGeom prst="rect">
            <a:avLst/>
          </a:prstGeom>
        </p:spPr>
        <p:txBody>
          <a:bodyPr>
            <a:normAutofit/>
          </a:bodyPr>
          <a:lstStyle/>
          <a:p>
            <a:pPr marL="0" indent="0">
              <a:buNone/>
            </a:pPr>
            <a:endParaRPr lang="ar-SA" sz="3200" b="1" dirty="0"/>
          </a:p>
          <a:p>
            <a:pPr marL="0" indent="0">
              <a:buNone/>
            </a:pPr>
            <a:r>
              <a:rPr lang="ar-SA" sz="3200" b="1" dirty="0"/>
              <a:t>1- كل مثير محايد يمكن جعلة مثيرا شرطياَ.</a:t>
            </a:r>
          </a:p>
          <a:p>
            <a:pPr marL="0" indent="0">
              <a:buNone/>
            </a:pPr>
            <a:r>
              <a:rPr lang="ar-SA" sz="3200" b="1" dirty="0"/>
              <a:t>2-تكتسب المثيرات الشرطية قوتها في انتزاع الاستجابة </a:t>
            </a:r>
            <a:r>
              <a:rPr lang="ar-SA" sz="3200" b="1" dirty="0" smtClean="0"/>
              <a:t>الشرطية </a:t>
            </a:r>
            <a:r>
              <a:rPr lang="ar-SA" sz="3200" b="1" dirty="0"/>
              <a:t>من تكرار اقترانها بالمثيرات الطبيعية .</a:t>
            </a:r>
          </a:p>
          <a:p>
            <a:pPr marL="0" indent="0">
              <a:buNone/>
            </a:pPr>
            <a:r>
              <a:rPr lang="ar-SA" sz="3200" b="1" dirty="0"/>
              <a:t>3-تنطفئ الاستجابة </a:t>
            </a:r>
            <a:r>
              <a:rPr lang="ar-SA" sz="3200" b="1" dirty="0" smtClean="0"/>
              <a:t>الشرطية </a:t>
            </a:r>
            <a:r>
              <a:rPr lang="ar-SA" sz="3200" b="1" dirty="0"/>
              <a:t>تلقائيا أو تزول إذا قدمت المثيرات </a:t>
            </a:r>
            <a:r>
              <a:rPr lang="ar-SA" sz="3200" b="1" dirty="0" smtClean="0"/>
              <a:t>الشرطية </a:t>
            </a:r>
            <a:r>
              <a:rPr lang="ar-SA" sz="3200" b="1" dirty="0"/>
              <a:t>وحدها لمرات عديدة دون تعزيزها بالمثيرات </a:t>
            </a:r>
            <a:r>
              <a:rPr lang="ar-SA" sz="3200" b="1" dirty="0" smtClean="0"/>
              <a:t>الطبيعية </a:t>
            </a:r>
            <a:r>
              <a:rPr lang="ar-SA" sz="3200" b="1" dirty="0"/>
              <a:t>.</a:t>
            </a:r>
          </a:p>
          <a:p>
            <a:pPr algn="ctr"/>
            <a:endParaRPr lang="ar-SA" sz="2800" b="1" dirty="0" smtClean="0"/>
          </a:p>
          <a:p>
            <a:pPr marL="0" indent="0">
              <a:buNone/>
            </a:pPr>
            <a:endParaRPr lang="ar-SA" sz="2800" dirty="0"/>
          </a:p>
        </p:txBody>
      </p:sp>
    </p:spTree>
    <p:extLst>
      <p:ext uri="{BB962C8B-B14F-4D97-AF65-F5344CB8AC3E}">
        <p14:creationId xmlns:p14="http://schemas.microsoft.com/office/powerpoint/2010/main" val="94157976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فرعي 2"/>
          <p:cNvSpPr>
            <a:spLocks noGrp="1"/>
          </p:cNvSpPr>
          <p:nvPr>
            <p:ph type="subTitle" idx="4294967295"/>
          </p:nvPr>
        </p:nvSpPr>
        <p:spPr>
          <a:xfrm>
            <a:off x="2238349" y="1214422"/>
            <a:ext cx="7858125" cy="1785950"/>
          </a:xfrm>
        </p:spPr>
        <p:txBody>
          <a:bodyPr>
            <a:noAutofit/>
          </a:bodyPr>
          <a:lstStyle/>
          <a:p>
            <a:pPr marL="0" indent="0" algn="ctr">
              <a:buNone/>
            </a:pPr>
            <a:endParaRPr lang="en-US" sz="3600" b="1" dirty="0"/>
          </a:p>
          <a:p>
            <a:pPr marL="0" indent="0" algn="ctr">
              <a:buNone/>
            </a:pPr>
            <a:r>
              <a:rPr lang="ar-SA" sz="3600" b="1" dirty="0"/>
              <a:t>اكتشف بافلوف في سياق أبحاثه التي أجراها على التعلم الشرطي عدداً من القوانين التي تفسر العلاقة بين المثيرات الشرطية والطبيعية وفيما يلي موجز عن كل منها</a:t>
            </a:r>
            <a:r>
              <a:rPr lang="en-US" sz="3600" b="1" dirty="0"/>
              <a:t>: </a:t>
            </a:r>
            <a:endParaRPr lang="ar-SA" sz="3600" b="1" dirty="0"/>
          </a:p>
        </p:txBody>
      </p:sp>
      <p:sp>
        <p:nvSpPr>
          <p:cNvPr id="6" name="عنوان 1"/>
          <p:cNvSpPr txBox="1">
            <a:spLocks/>
          </p:cNvSpPr>
          <p:nvPr/>
        </p:nvSpPr>
        <p:spPr>
          <a:xfrm>
            <a:off x="3167042" y="428604"/>
            <a:ext cx="6115064" cy="714380"/>
          </a:xfrm>
          <a:prstGeom prst="rect">
            <a:avLst/>
          </a:prstGeom>
          <a:ln/>
        </p:spPr>
        <p:style>
          <a:lnRef idx="1">
            <a:schemeClr val="accent6"/>
          </a:lnRef>
          <a:fillRef idx="2">
            <a:schemeClr val="accent6"/>
          </a:fillRef>
          <a:effectRef idx="1">
            <a:schemeClr val="accent6"/>
          </a:effectRef>
          <a:fontRef idx="minor">
            <a:schemeClr val="dk1"/>
          </a:fontRef>
        </p:style>
        <p:txBody>
          <a:bodyPr vert="horz" lIns="0" rIns="0" bIns="0" anchor="b">
            <a:normAutofit lnSpcReduction="10000"/>
          </a:bodyPr>
          <a:lstStyle/>
          <a:p>
            <a:pPr algn="ctr">
              <a:spcBef>
                <a:spcPct val="0"/>
              </a:spcBef>
              <a:defRPr/>
            </a:pPr>
            <a:r>
              <a:rPr lang="ar-SA" sz="4400" b="1" dirty="0">
                <a:solidFill>
                  <a:prstClr val="black"/>
                </a:solidFill>
              </a:rPr>
              <a:t>أهم القوانين في النظرية</a:t>
            </a:r>
            <a:endParaRPr lang="ar-SA" sz="44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1829459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266">
                                            <p:txEl>
                                              <p:pRg st="1" end="1"/>
                                            </p:txEl>
                                          </p:spTgt>
                                        </p:tgtEl>
                                        <p:attrNameLst>
                                          <p:attrName>style.visibility</p:attrName>
                                        </p:attrNameLst>
                                      </p:cBhvr>
                                      <p:to>
                                        <p:strVal val="visible"/>
                                      </p:to>
                                    </p:set>
                                    <p:anim calcmode="lin" valueType="num">
                                      <p:cBhvr>
                                        <p:cTn id="13" dur="500" fill="hold"/>
                                        <p:tgtEl>
                                          <p:spTgt spid="1126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26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2095473" y="2071678"/>
            <a:ext cx="7858125" cy="3714776"/>
          </a:xfrm>
        </p:spPr>
        <p:txBody>
          <a:bodyPr>
            <a:noAutofit/>
          </a:bodyPr>
          <a:lstStyle/>
          <a:p>
            <a:pPr marL="0" indent="0" algn="ctr">
              <a:buNone/>
            </a:pPr>
            <a:r>
              <a:rPr lang="ar-SA" sz="3600" b="1" dirty="0">
                <a:solidFill>
                  <a:srgbClr val="0000FF"/>
                </a:solidFill>
              </a:rPr>
              <a:t>ويعني هذا القانون أنه حينما يتم </a:t>
            </a:r>
            <a:r>
              <a:rPr lang="ar-SA" sz="3600" b="1" dirty="0" err="1">
                <a:solidFill>
                  <a:srgbClr val="0000FF"/>
                </a:solidFill>
              </a:rPr>
              <a:t>إشراط</a:t>
            </a:r>
            <a:r>
              <a:rPr lang="ar-SA" sz="3600" b="1" dirty="0">
                <a:solidFill>
                  <a:srgbClr val="0000FF"/>
                </a:solidFill>
              </a:rPr>
              <a:t> الاستجابة لمثير معين فان المثيرات الأخرى المشابهة للمثير الأصلي تصبح قادرة على استدعاء نفس الاستجابة. بعد أن يتعلم الكلب الاستجابة لقرع الجرس بإفراز اللعاب فانه يستجيب بعد ذلك بإفراز اللعاب عند سماعه لأصوات مشابهة لصوت الجرس.</a:t>
            </a:r>
          </a:p>
        </p:txBody>
      </p:sp>
      <p:sp>
        <p:nvSpPr>
          <p:cNvPr id="5" name="مستطيل مستدير الزوايا 4"/>
          <p:cNvSpPr/>
          <p:nvPr/>
        </p:nvSpPr>
        <p:spPr>
          <a:xfrm>
            <a:off x="6881818" y="642918"/>
            <a:ext cx="3000396" cy="1000132"/>
          </a:xfrm>
          <a:prstGeom prst="roundRect">
            <a:avLst/>
          </a:prstGeom>
          <a:ln/>
        </p:spPr>
        <p:style>
          <a:lnRef idx="3">
            <a:schemeClr val="lt1"/>
          </a:lnRef>
          <a:fillRef idx="1">
            <a:schemeClr val="accent1"/>
          </a:fillRef>
          <a:effectRef idx="1">
            <a:schemeClr val="accent1"/>
          </a:effectRef>
          <a:fontRef idx="minor">
            <a:schemeClr val="lt1"/>
          </a:fontRef>
        </p:style>
        <p:txBody>
          <a:bodyPr rtlCol="1" anchor="ctr"/>
          <a:lstStyle/>
          <a:p>
            <a:pPr algn="ctr"/>
            <a:r>
              <a:rPr lang="ar-SA" sz="4000" b="1" dirty="0">
                <a:solidFill>
                  <a:prstClr val="white"/>
                </a:solidFill>
              </a:rPr>
              <a:t>قانون التعميم</a:t>
            </a:r>
            <a:endParaRPr lang="ar-SA" sz="4000" b="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32888177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فرعي 2"/>
          <p:cNvSpPr>
            <a:spLocks noGrp="1"/>
          </p:cNvSpPr>
          <p:nvPr>
            <p:ph type="subTitle" idx="4294967295"/>
          </p:nvPr>
        </p:nvSpPr>
        <p:spPr>
          <a:xfrm>
            <a:off x="2238349" y="1643050"/>
            <a:ext cx="7858125" cy="4214842"/>
          </a:xfrm>
        </p:spPr>
        <p:txBody>
          <a:bodyPr>
            <a:normAutofit/>
          </a:bodyPr>
          <a:lstStyle/>
          <a:p>
            <a:pPr marL="0" indent="0" algn="ctr">
              <a:buNone/>
            </a:pPr>
            <a:r>
              <a:rPr lang="ar-SA" sz="3600" b="1" dirty="0">
                <a:solidFill>
                  <a:srgbClr val="0000FF"/>
                </a:solidFill>
              </a:rPr>
              <a:t>وهو قانون مكمل لقانون التعميم فإذا كان التعميم استجابة للتشابه بين المثيرات فان التمييز استجابة للاختلاف بينها بمعنى أن المتعلم يستطيع في هذه العملية أن يميز بين المثيرات الموجودة في الموقف بحيث لا يصدر الاستجابة إلا للمثير الذي يتبعه تعزيز</a:t>
            </a:r>
            <a:r>
              <a:rPr lang="en-US" sz="3600" b="1" dirty="0">
                <a:solidFill>
                  <a:srgbClr val="0000FF"/>
                </a:solidFill>
              </a:rPr>
              <a:t>.</a:t>
            </a:r>
            <a:br>
              <a:rPr lang="en-US" sz="3600" b="1" dirty="0">
                <a:solidFill>
                  <a:srgbClr val="0000FF"/>
                </a:solidFill>
              </a:rPr>
            </a:br>
            <a:endParaRPr lang="en-US" sz="3600" b="1" dirty="0">
              <a:solidFill>
                <a:srgbClr val="0000FF"/>
              </a:solidFill>
            </a:endParaRPr>
          </a:p>
          <a:p>
            <a:pPr marL="0" indent="0" algn="ctr">
              <a:buNone/>
            </a:pPr>
            <a:endParaRPr lang="ar-SA" sz="3600" b="1" dirty="0">
              <a:solidFill>
                <a:srgbClr val="0000FF"/>
              </a:solidFill>
            </a:endParaRPr>
          </a:p>
        </p:txBody>
      </p:sp>
      <p:sp>
        <p:nvSpPr>
          <p:cNvPr id="5" name="مستطيل مستدير الزوايا 4"/>
          <p:cNvSpPr/>
          <p:nvPr/>
        </p:nvSpPr>
        <p:spPr>
          <a:xfrm>
            <a:off x="6881818" y="500042"/>
            <a:ext cx="3000396" cy="1000132"/>
          </a:xfrm>
          <a:prstGeom prst="roundRec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1" anchor="ctr"/>
          <a:lstStyle/>
          <a:p>
            <a:pPr algn="ctr"/>
            <a:r>
              <a:rPr lang="ar-SA" sz="4000" b="1" dirty="0">
                <a:solidFill>
                  <a:srgbClr val="C00000"/>
                </a:solidFill>
              </a:rPr>
              <a:t>قانون التمييز</a:t>
            </a:r>
            <a:endParaRPr lang="ar-SA" sz="40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3958264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4">
                                            <p:txEl>
                                              <p:pRg st="0" end="0"/>
                                            </p:txEl>
                                          </p:spTgt>
                                        </p:tgtEl>
                                        <p:attrNameLst>
                                          <p:attrName>style.visibility</p:attrName>
                                        </p:attrNameLst>
                                      </p:cBhvr>
                                      <p:to>
                                        <p:strVal val="visible"/>
                                      </p:to>
                                    </p:set>
                                    <p:anim calcmode="lin" valueType="num">
                                      <p:cBhvr>
                                        <p:cTn id="14" dur="1000" fill="hold"/>
                                        <p:tgtEl>
                                          <p:spTgt spid="1331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331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سهم إلى اليسار 4"/>
          <p:cNvSpPr/>
          <p:nvPr/>
        </p:nvSpPr>
        <p:spPr>
          <a:xfrm>
            <a:off x="5216313" y="542125"/>
            <a:ext cx="2117896" cy="10812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مستدير الزوايا 5"/>
          <p:cNvSpPr/>
          <p:nvPr/>
        </p:nvSpPr>
        <p:spPr>
          <a:xfrm>
            <a:off x="7610813" y="332656"/>
            <a:ext cx="2865974" cy="150019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6600" b="1" dirty="0">
                <a:solidFill>
                  <a:sysClr val="windowText" lastClr="000000"/>
                </a:solidFill>
              </a:rPr>
              <a:t>الاحساس</a:t>
            </a:r>
          </a:p>
        </p:txBody>
      </p:sp>
      <p:sp>
        <p:nvSpPr>
          <p:cNvPr id="7" name="مستطيل مستدير الزوايا 6"/>
          <p:cNvSpPr/>
          <p:nvPr/>
        </p:nvSpPr>
        <p:spPr>
          <a:xfrm>
            <a:off x="2125683" y="333085"/>
            <a:ext cx="2952328" cy="150019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6600" b="1" dirty="0">
                <a:solidFill>
                  <a:sysClr val="windowText" lastClr="000000"/>
                </a:solidFill>
              </a:rPr>
              <a:t>الادراك</a:t>
            </a:r>
          </a:p>
        </p:txBody>
      </p:sp>
      <p:sp>
        <p:nvSpPr>
          <p:cNvPr id="8" name="عنصر نائب للمحتوى 2"/>
          <p:cNvSpPr>
            <a:spLocks noGrp="1"/>
          </p:cNvSpPr>
          <p:nvPr>
            <p:ph idx="1"/>
          </p:nvPr>
        </p:nvSpPr>
        <p:spPr>
          <a:xfrm>
            <a:off x="2328197" y="1980482"/>
            <a:ext cx="7878130" cy="1872208"/>
          </a:xfrm>
          <a:solidFill>
            <a:schemeClr val="accent3">
              <a:lumMod val="60000"/>
              <a:lumOff val="4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ar-SA" sz="3600" b="1" dirty="0"/>
              <a:t>طبيعة الشيء المدرك (سهل – معقد).</a:t>
            </a:r>
          </a:p>
          <a:p>
            <a:r>
              <a:rPr lang="ar-SA" sz="3600" b="1" dirty="0"/>
              <a:t>سلامة الحواس الخمسة.</a:t>
            </a:r>
          </a:p>
          <a:p>
            <a:endParaRPr lang="ar-SA" sz="3600" b="1" dirty="0"/>
          </a:p>
        </p:txBody>
      </p:sp>
      <p:pic>
        <p:nvPicPr>
          <p:cNvPr id="9" name="Picture 2" descr="http://cdn1.albayan.ae/polopoly_fs/1.1802131.1358002040%21/image/2230482062.jpg"/>
          <p:cNvPicPr>
            <a:picLocks noChangeAspect="1" noChangeArrowheads="1"/>
          </p:cNvPicPr>
          <p:nvPr/>
        </p:nvPicPr>
        <p:blipFill>
          <a:blip r:embed="rId2"/>
          <a:srcRect/>
          <a:stretch>
            <a:fillRect/>
          </a:stretch>
        </p:blipFill>
        <p:spPr bwMode="auto">
          <a:xfrm>
            <a:off x="3490726" y="3999889"/>
            <a:ext cx="5553075" cy="2837224"/>
          </a:xfrm>
          <a:prstGeom prst="rect">
            <a:avLst/>
          </a:prstGeom>
          <a:noFill/>
        </p:spPr>
      </p:pic>
    </p:spTree>
    <p:extLst>
      <p:ext uri="{BB962C8B-B14F-4D97-AF65-F5344CB8AC3E}">
        <p14:creationId xmlns:p14="http://schemas.microsoft.com/office/powerpoint/2010/main" val="107024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repeatCount="4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800" decel="100000"/>
                                        <p:tgtEl>
                                          <p:spTgt spid="8">
                                            <p:bg/>
                                          </p:spTgt>
                                        </p:tgtEl>
                                      </p:cBhvr>
                                    </p:animEffect>
                                    <p:anim calcmode="lin" valueType="num">
                                      <p:cBhvr>
                                        <p:cTn id="12" dur="800" decel="100000" fill="hold"/>
                                        <p:tgtEl>
                                          <p:spTgt spid="8">
                                            <p:bg/>
                                          </p:spTgt>
                                        </p:tgtEl>
                                        <p:attrNameLst>
                                          <p:attrName>style.rotation</p:attrName>
                                        </p:attrNameLst>
                                      </p:cBhvr>
                                      <p:tavLst>
                                        <p:tav tm="0">
                                          <p:val>
                                            <p:fltVal val="-90"/>
                                          </p:val>
                                        </p:tav>
                                        <p:tav tm="100000">
                                          <p:val>
                                            <p:fltVal val="0"/>
                                          </p:val>
                                        </p:tav>
                                      </p:tavLst>
                                    </p:anim>
                                    <p:anim calcmode="lin" valueType="num">
                                      <p:cBhvr>
                                        <p:cTn id="13" dur="800" decel="100000" fill="hold"/>
                                        <p:tgtEl>
                                          <p:spTgt spid="8">
                                            <p:bg/>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8">
                                            <p:bg/>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
                                            <p:bg/>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
                                            <p:bg/>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95472" y="1500175"/>
            <a:ext cx="8286776" cy="4524315"/>
          </a:xfrm>
          <a:prstGeom prst="rect">
            <a:avLst/>
          </a:prstGeom>
        </p:spPr>
        <p:txBody>
          <a:bodyPr wrap="square">
            <a:spAutoFit/>
          </a:bodyPr>
          <a:lstStyle/>
          <a:p>
            <a:pPr algn="ctr"/>
            <a:endParaRPr lang="en-US" sz="3600" b="1" dirty="0">
              <a:solidFill>
                <a:srgbClr val="0000FF"/>
              </a:solidFill>
            </a:endParaRPr>
          </a:p>
          <a:p>
            <a:pPr algn="ctr"/>
            <a:r>
              <a:rPr lang="ar-SA" sz="3600" b="1" dirty="0">
                <a:solidFill>
                  <a:srgbClr val="0000FF"/>
                </a:solidFill>
              </a:rPr>
              <a:t> إذا تكرر ظهور المثير الشرطي لفترة من الزمن دون تعزيز بالمثير الطبيعي فان الفعل المنعكس الشرطي يضعف ويضمحل تدريجياً وفي النهاية ينطفئ أي لا تظهر الاستجابة الشرطية فإذا تكرر قرع الجرس دون تقديم الطعام فان كمية اللعاب تأخذ بالنقصان شيئاً فشيئاً حتى تتوقف تماماً</a:t>
            </a:r>
            <a:r>
              <a:rPr lang="en-US" sz="3600" b="1" dirty="0">
                <a:solidFill>
                  <a:srgbClr val="0000FF"/>
                </a:solidFill>
              </a:rPr>
              <a:t>. </a:t>
            </a:r>
            <a:br>
              <a:rPr lang="en-US" sz="3600" b="1" dirty="0">
                <a:solidFill>
                  <a:srgbClr val="0000FF"/>
                </a:solidFill>
              </a:rPr>
            </a:br>
            <a:endParaRPr lang="ar-SA" sz="3600" dirty="0">
              <a:solidFill>
                <a:srgbClr val="0000FF"/>
              </a:solidFill>
            </a:endParaRPr>
          </a:p>
        </p:txBody>
      </p:sp>
      <p:sp>
        <p:nvSpPr>
          <p:cNvPr id="3" name="مستطيل مستدير الزوايا 2"/>
          <p:cNvSpPr/>
          <p:nvPr/>
        </p:nvSpPr>
        <p:spPr>
          <a:xfrm>
            <a:off x="6881818" y="500042"/>
            <a:ext cx="3000396" cy="1000132"/>
          </a:xfrm>
          <a:prstGeom prst="roundRec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1" anchor="ctr"/>
          <a:lstStyle/>
          <a:p>
            <a:pPr algn="ctr"/>
            <a:r>
              <a:rPr lang="ar-SA" sz="4000" b="1" dirty="0">
                <a:solidFill>
                  <a:srgbClr val="C00000"/>
                </a:solidFill>
              </a:rPr>
              <a:t>قانون الانطفاء</a:t>
            </a:r>
            <a:endParaRPr lang="ar-SA" sz="40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037228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325472" y="728588"/>
            <a:ext cx="4716016" cy="576064"/>
          </a:xfrm>
          <a:prstGeom prst="rect">
            <a:avLst/>
          </a:prstGeom>
          <a:solidFill>
            <a:schemeClr val="accent2">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 name="عنوان 1"/>
          <p:cNvSpPr>
            <a:spLocks noGrp="1"/>
          </p:cNvSpPr>
          <p:nvPr>
            <p:ph type="title" idx="4294967295"/>
          </p:nvPr>
        </p:nvSpPr>
        <p:spPr>
          <a:xfrm>
            <a:off x="3635453" y="188640"/>
            <a:ext cx="7406035" cy="2232025"/>
          </a:xfrm>
          <a:prstGeom prst="rect">
            <a:avLst/>
          </a:prstGeom>
        </p:spPr>
        <p:txBody>
          <a:bodyPr>
            <a:normAutofit/>
          </a:bodyPr>
          <a:lstStyle/>
          <a:p>
            <a:r>
              <a:rPr lang="ar-SA" sz="3200" b="1" dirty="0"/>
              <a:t>المضامين العملية لنظرية </a:t>
            </a:r>
            <a:r>
              <a:rPr lang="ar-SA" sz="3200" b="1" dirty="0" err="1"/>
              <a:t>الإشتراط</a:t>
            </a:r>
            <a:r>
              <a:rPr lang="ar-SA" sz="3200" b="1" dirty="0"/>
              <a:t> </a:t>
            </a:r>
            <a:br>
              <a:rPr lang="ar-SA" sz="3200" b="1" dirty="0"/>
            </a:br>
            <a:endParaRPr lang="ar-SA" sz="3200" b="1" dirty="0"/>
          </a:p>
        </p:txBody>
      </p:sp>
      <p:sp>
        <p:nvSpPr>
          <p:cNvPr id="3" name="عنصر نائب للمحتوى 2"/>
          <p:cNvSpPr>
            <a:spLocks noGrp="1"/>
          </p:cNvSpPr>
          <p:nvPr>
            <p:ph idx="4294967295"/>
          </p:nvPr>
        </p:nvSpPr>
        <p:spPr>
          <a:xfrm>
            <a:off x="257578" y="1531827"/>
            <a:ext cx="10783910" cy="5832475"/>
          </a:xfrm>
          <a:prstGeom prst="rect">
            <a:avLst/>
          </a:prstGeom>
        </p:spPr>
        <p:txBody>
          <a:bodyPr>
            <a:normAutofit/>
          </a:bodyPr>
          <a:lstStyle/>
          <a:p>
            <a:pPr marL="0" indent="0" algn="ctr">
              <a:buNone/>
            </a:pPr>
            <a:r>
              <a:rPr lang="ar-SA" sz="3600" b="1" dirty="0" smtClean="0">
                <a:solidFill>
                  <a:srgbClr val="002060"/>
                </a:solidFill>
              </a:rPr>
              <a:t>1- </a:t>
            </a:r>
            <a:r>
              <a:rPr lang="ar-SA" sz="3600" b="1" dirty="0">
                <a:solidFill>
                  <a:srgbClr val="002060"/>
                </a:solidFill>
              </a:rPr>
              <a:t>تشكيل العديد من الأنماط السلوكية والعادات لدى الأفراد من خلال استخدام فكرة </a:t>
            </a:r>
            <a:r>
              <a:rPr lang="ar-SA" sz="3600" b="1" dirty="0" smtClean="0">
                <a:solidFill>
                  <a:srgbClr val="002060"/>
                </a:solidFill>
              </a:rPr>
              <a:t>الاشتراط </a:t>
            </a:r>
            <a:r>
              <a:rPr lang="ar-SA" sz="3600" b="1" dirty="0">
                <a:solidFill>
                  <a:srgbClr val="002060"/>
                </a:solidFill>
              </a:rPr>
              <a:t>ويتمثل ذلك بإقران مثل هذه الأنماط والعادات بمثيرات تعزيزية .</a:t>
            </a:r>
          </a:p>
          <a:p>
            <a:pPr marL="0" indent="0" algn="ctr">
              <a:buNone/>
            </a:pPr>
            <a:r>
              <a:rPr lang="ar-SA" sz="3600" b="1" dirty="0">
                <a:solidFill>
                  <a:srgbClr val="002060"/>
                </a:solidFill>
              </a:rPr>
              <a:t>2- محو العديد من الأنماط  السلوكية والعادات الغير مرغوب فيها من خلال استخدام اجراءات </a:t>
            </a:r>
            <a:r>
              <a:rPr lang="ar-SA" sz="3600" b="1" dirty="0" smtClean="0">
                <a:solidFill>
                  <a:srgbClr val="002060"/>
                </a:solidFill>
              </a:rPr>
              <a:t>الاشتراط </a:t>
            </a:r>
            <a:r>
              <a:rPr lang="ar-SA" sz="3600" b="1" dirty="0">
                <a:solidFill>
                  <a:srgbClr val="002060"/>
                </a:solidFill>
              </a:rPr>
              <a:t>المنفر. </a:t>
            </a:r>
          </a:p>
          <a:p>
            <a:pPr marL="0" indent="0" algn="ctr">
              <a:buNone/>
            </a:pPr>
            <a:r>
              <a:rPr lang="ar-SA" sz="3600" b="1" dirty="0">
                <a:solidFill>
                  <a:srgbClr val="002060"/>
                </a:solidFill>
              </a:rPr>
              <a:t>3- تعليم  الأسماء والمفردات من خلال إقران صور هذه  الأشياء مع أسمائها أو الالفاظ </a:t>
            </a:r>
            <a:r>
              <a:rPr lang="ar-SA" sz="3600" b="1" dirty="0" smtClean="0">
                <a:solidFill>
                  <a:srgbClr val="002060"/>
                </a:solidFill>
              </a:rPr>
              <a:t>التي </a:t>
            </a:r>
            <a:r>
              <a:rPr lang="ar-SA" sz="3600" b="1" dirty="0">
                <a:solidFill>
                  <a:srgbClr val="002060"/>
                </a:solidFill>
              </a:rPr>
              <a:t>تدل عليها مع تعزيز هذه </a:t>
            </a:r>
            <a:r>
              <a:rPr lang="ar-SA" sz="3600" b="1" dirty="0" smtClean="0">
                <a:solidFill>
                  <a:srgbClr val="002060"/>
                </a:solidFill>
              </a:rPr>
              <a:t>الاستجابات.</a:t>
            </a:r>
            <a:endParaRPr lang="ar-SA" sz="3600" b="1" dirty="0">
              <a:solidFill>
                <a:srgbClr val="002060"/>
              </a:solidFill>
            </a:endParaRPr>
          </a:p>
          <a:p>
            <a:pPr marL="0" indent="0">
              <a:buNone/>
            </a:pPr>
            <a:endParaRPr lang="ar-SA" sz="3600" b="1" dirty="0">
              <a:solidFill>
                <a:srgbClr val="002060"/>
              </a:solidFill>
            </a:endParaRPr>
          </a:p>
          <a:p>
            <a:pPr marL="0" indent="0">
              <a:buNone/>
            </a:pPr>
            <a:endParaRPr lang="ar-SA" sz="3600" b="1" dirty="0">
              <a:solidFill>
                <a:srgbClr val="002060"/>
              </a:solidFill>
            </a:endParaRPr>
          </a:p>
          <a:p>
            <a:pPr marL="0" indent="0">
              <a:buNone/>
            </a:pPr>
            <a:endParaRPr lang="ar-SA" sz="3600" b="1" dirty="0">
              <a:solidFill>
                <a:srgbClr val="002060"/>
              </a:solidFill>
            </a:endParaRPr>
          </a:p>
          <a:p>
            <a:pPr marL="0" indent="0">
              <a:buNone/>
            </a:pPr>
            <a:endParaRPr lang="ar-SA" sz="3600" dirty="0">
              <a:solidFill>
                <a:srgbClr val="002060"/>
              </a:solidFill>
            </a:endParaRPr>
          </a:p>
        </p:txBody>
      </p:sp>
    </p:spTree>
    <p:extLst>
      <p:ext uri="{BB962C8B-B14F-4D97-AF65-F5344CB8AC3E}">
        <p14:creationId xmlns:p14="http://schemas.microsoft.com/office/powerpoint/2010/main" val="123475298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2747493" y="-322303"/>
            <a:ext cx="8229600" cy="1143001"/>
          </a:xfrm>
          <a:prstGeom prst="rect">
            <a:avLst/>
          </a:prstGeom>
        </p:spPr>
        <p:txBody>
          <a:bodyPr>
            <a:noAutofit/>
          </a:bodyPr>
          <a:lstStyle/>
          <a:p>
            <a:r>
              <a:rPr lang="ar-SA" sz="3600" b="1" dirty="0">
                <a:solidFill>
                  <a:srgbClr val="002060"/>
                </a:solidFill>
              </a:rPr>
              <a:t/>
            </a:r>
            <a:br>
              <a:rPr lang="ar-SA" sz="3600" b="1" dirty="0">
                <a:solidFill>
                  <a:srgbClr val="002060"/>
                </a:solidFill>
              </a:rPr>
            </a:br>
            <a:r>
              <a:rPr lang="ar-SA" sz="3600" b="1" dirty="0">
                <a:solidFill>
                  <a:srgbClr val="002060"/>
                </a:solidFill>
              </a:rPr>
              <a:t/>
            </a:r>
            <a:br>
              <a:rPr lang="ar-SA" sz="3600" b="1" dirty="0">
                <a:solidFill>
                  <a:srgbClr val="002060"/>
                </a:solidFill>
              </a:rPr>
            </a:br>
            <a:r>
              <a:rPr lang="ar-SA" sz="3600" b="1" dirty="0">
                <a:solidFill>
                  <a:srgbClr val="002060"/>
                </a:solidFill>
              </a:rPr>
              <a:t>من أهم الانتقادات التي وجهت للنظرية :</a:t>
            </a:r>
          </a:p>
        </p:txBody>
      </p:sp>
      <p:sp>
        <p:nvSpPr>
          <p:cNvPr id="5" name="مستطيل 4"/>
          <p:cNvSpPr/>
          <p:nvPr/>
        </p:nvSpPr>
        <p:spPr>
          <a:xfrm>
            <a:off x="1761470" y="1125539"/>
            <a:ext cx="8208912" cy="1772513"/>
          </a:xfrm>
          <a:prstGeom prst="rect">
            <a:avLst/>
          </a:prstGeom>
          <a:solidFill>
            <a:schemeClr val="accent4">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800" b="1" dirty="0" err="1">
                <a:solidFill>
                  <a:srgbClr val="C00000"/>
                </a:solidFill>
              </a:rPr>
              <a:t>فى</a:t>
            </a:r>
            <a:r>
              <a:rPr lang="ar-SA" sz="2800" b="1" dirty="0">
                <a:solidFill>
                  <a:srgbClr val="C00000"/>
                </a:solidFill>
              </a:rPr>
              <a:t> مجال  التجربة عند بافلوف فقد طبق علي الحيوان وبدون شك هناك فروق كبيرة بين الإنسان والحيوان حتى ولو كان هناك تشابه من حيث وجود بعض الغرائز . </a:t>
            </a:r>
            <a:br>
              <a:rPr lang="ar-SA" sz="2800" b="1" dirty="0">
                <a:solidFill>
                  <a:srgbClr val="C00000"/>
                </a:solidFill>
              </a:rPr>
            </a:br>
            <a:r>
              <a:rPr lang="ar-SA" sz="2800" b="1" dirty="0">
                <a:solidFill>
                  <a:srgbClr val="C00000"/>
                </a:solidFill>
              </a:rPr>
              <a:t>”ولقد كرمنا بني ادم وحملناهم في البر والبحر ”  -الإسراء- .</a:t>
            </a:r>
          </a:p>
        </p:txBody>
      </p:sp>
      <p:sp>
        <p:nvSpPr>
          <p:cNvPr id="6" name="سهم للأسفل 5"/>
          <p:cNvSpPr/>
          <p:nvPr/>
        </p:nvSpPr>
        <p:spPr>
          <a:xfrm>
            <a:off x="10137857" y="1241201"/>
            <a:ext cx="792088" cy="864096"/>
          </a:xfrm>
          <a:prstGeom prst="downArrow">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bg2">
                    <a:lumMod val="25000"/>
                  </a:schemeClr>
                </a:solidFill>
              </a:rPr>
              <a:t>1</a:t>
            </a:r>
          </a:p>
        </p:txBody>
      </p:sp>
      <p:sp>
        <p:nvSpPr>
          <p:cNvPr id="7" name="مستطيل 6"/>
          <p:cNvSpPr/>
          <p:nvPr/>
        </p:nvSpPr>
        <p:spPr>
          <a:xfrm>
            <a:off x="1739516" y="3160922"/>
            <a:ext cx="8208912" cy="1681534"/>
          </a:xfrm>
          <a:prstGeom prst="rect">
            <a:avLst/>
          </a:prstGeom>
          <a:solidFill>
            <a:schemeClr val="accent4">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800" b="1" dirty="0" smtClean="0">
                <a:solidFill>
                  <a:srgbClr val="C00000"/>
                </a:solidFill>
              </a:rPr>
              <a:t>اهتم </a:t>
            </a:r>
            <a:r>
              <a:rPr lang="ar-SA" sz="2800" b="1" dirty="0">
                <a:solidFill>
                  <a:srgbClr val="C00000"/>
                </a:solidFill>
              </a:rPr>
              <a:t>بافلوف بتلازم  المثير الشرطي مع المثير الغير الشرطي أكثر من اهتمامه بالحاجات والدوافع إذ مر عليها سريعا بشكل لا يتناسب مع الأهمية التي تحتلها في منظومة العمل المؤثر في السلوك الإنساني .</a:t>
            </a:r>
          </a:p>
        </p:txBody>
      </p:sp>
      <p:sp>
        <p:nvSpPr>
          <p:cNvPr id="8" name="سهم للأسفل 7"/>
          <p:cNvSpPr/>
          <p:nvPr/>
        </p:nvSpPr>
        <p:spPr>
          <a:xfrm>
            <a:off x="10327606" y="3209259"/>
            <a:ext cx="792088" cy="864096"/>
          </a:xfrm>
          <a:prstGeom prst="downArrow">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bg2">
                    <a:lumMod val="25000"/>
                  </a:schemeClr>
                </a:solidFill>
              </a:rPr>
              <a:t>2</a:t>
            </a:r>
          </a:p>
        </p:txBody>
      </p:sp>
      <p:sp>
        <p:nvSpPr>
          <p:cNvPr id="10" name="مستطيل 9"/>
          <p:cNvSpPr/>
          <p:nvPr/>
        </p:nvSpPr>
        <p:spPr>
          <a:xfrm>
            <a:off x="1761470" y="4990204"/>
            <a:ext cx="8208912" cy="1552264"/>
          </a:xfrm>
          <a:prstGeom prst="rect">
            <a:avLst/>
          </a:prstGeom>
          <a:solidFill>
            <a:schemeClr val="accent4">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2800" b="1" dirty="0">
              <a:solidFill>
                <a:srgbClr val="C00000"/>
              </a:solidFill>
            </a:endParaRPr>
          </a:p>
          <a:p>
            <a:pPr algn="r"/>
            <a:r>
              <a:rPr lang="ar-SA" sz="2800" b="1" dirty="0">
                <a:solidFill>
                  <a:srgbClr val="C00000"/>
                </a:solidFill>
              </a:rPr>
              <a:t>اقتصرت تجارب بافلوف علي الكلاب ولم تشمل البشر  مما حال بينه وبين ظواهر نفسية إنسانية أصيلة كاكتساب مهارة او تعلم لغة او طريقة في التفكير .</a:t>
            </a:r>
          </a:p>
        </p:txBody>
      </p:sp>
      <p:sp>
        <p:nvSpPr>
          <p:cNvPr id="11" name="سهم للأسفل 10"/>
          <p:cNvSpPr/>
          <p:nvPr/>
        </p:nvSpPr>
        <p:spPr>
          <a:xfrm>
            <a:off x="10327606" y="4990204"/>
            <a:ext cx="792088" cy="864096"/>
          </a:xfrm>
          <a:prstGeom prst="downArrow">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bg2">
                    <a:lumMod val="25000"/>
                  </a:schemeClr>
                </a:solidFill>
              </a:rPr>
              <a:t>3</a:t>
            </a:r>
          </a:p>
        </p:txBody>
      </p:sp>
    </p:spTree>
    <p:extLst>
      <p:ext uri="{BB962C8B-B14F-4D97-AF65-F5344CB8AC3E}">
        <p14:creationId xmlns:p14="http://schemas.microsoft.com/office/powerpoint/2010/main" val="22266727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591944" y="1524996"/>
            <a:ext cx="4346646" cy="87905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a:lnSpc>
                <a:spcPct val="90000"/>
              </a:lnSpc>
              <a:spcBef>
                <a:spcPct val="0"/>
              </a:spcBef>
              <a:spcAft>
                <a:spcPct val="35000"/>
              </a:spcAft>
            </a:pPr>
            <a:r>
              <a:rPr lang="ar-SA" sz="3200" b="1" dirty="0">
                <a:solidFill>
                  <a:schemeClr val="tx1"/>
                </a:solidFill>
              </a:rPr>
              <a:t>بورهوس فردريك سـْكـِنر</a:t>
            </a:r>
          </a:p>
        </p:txBody>
      </p:sp>
      <p:grpSp>
        <p:nvGrpSpPr>
          <p:cNvPr id="6" name="مجموعة 5"/>
          <p:cNvGrpSpPr/>
          <p:nvPr/>
        </p:nvGrpSpPr>
        <p:grpSpPr>
          <a:xfrm>
            <a:off x="4810116" y="357166"/>
            <a:ext cx="5541190" cy="974160"/>
            <a:chOff x="357190" y="3000392"/>
            <a:chExt cx="5541190" cy="974160"/>
          </a:xfrm>
          <a:scene3d>
            <a:camera prst="orthographicFront"/>
            <a:lightRig rig="threePt" dir="t">
              <a:rot lat="0" lon="0" rev="7500000"/>
            </a:lightRig>
          </a:scene3d>
        </p:grpSpPr>
        <p:sp>
          <p:nvSpPr>
            <p:cNvPr id="7" name="مستطيل مستدير الزوايا 6"/>
            <p:cNvSpPr/>
            <p:nvPr/>
          </p:nvSpPr>
          <p:spPr>
            <a:xfrm>
              <a:off x="357190" y="3000392"/>
              <a:ext cx="5541190" cy="974160"/>
            </a:xfrm>
            <a:prstGeom prst="roundRect">
              <a:avLst/>
            </a:prstGeom>
            <a:solidFill>
              <a:schemeClr val="tx2">
                <a:lumMod val="20000"/>
                <a:lumOff val="80000"/>
              </a:schemeClr>
            </a:solidFill>
            <a:sp3d prstMaterial="plastic">
              <a:bevelT w="127000" h="25400" prst="relaxedInset"/>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8" name="مستطيل 7"/>
            <p:cNvSpPr/>
            <p:nvPr/>
          </p:nvSpPr>
          <p:spPr>
            <a:xfrm>
              <a:off x="404745" y="3047947"/>
              <a:ext cx="5446080" cy="879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800" b="1" dirty="0">
                  <a:solidFill>
                    <a:srgbClr val="C00000"/>
                  </a:solidFill>
                </a:rPr>
                <a:t>نظرية الاشتراط الإجرائي</a:t>
              </a:r>
            </a:p>
          </p:txBody>
        </p:sp>
      </p:grpSp>
      <p:sp>
        <p:nvSpPr>
          <p:cNvPr id="10" name="عنوان 1"/>
          <p:cNvSpPr txBox="1">
            <a:spLocks/>
          </p:cNvSpPr>
          <p:nvPr/>
        </p:nvSpPr>
        <p:spPr>
          <a:xfrm>
            <a:off x="1952596" y="2852936"/>
            <a:ext cx="8494742" cy="3719336"/>
          </a:xfrm>
          <a:prstGeom prst="rect">
            <a:avLst/>
          </a:prstGeom>
          <a:solidFill>
            <a:schemeClr val="accent1">
              <a:lumMod val="20000"/>
              <a:lumOff val="8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vert="horz" lIns="0" rIns="0" bIns="0" anchor="b">
            <a:normAutofit fontScale="40000" lnSpcReduction="20000"/>
          </a:bodyPr>
          <a:lstStyle/>
          <a:p>
            <a:pPr>
              <a:lnSpc>
                <a:spcPct val="120000"/>
              </a:lnSpc>
            </a:pPr>
            <a:r>
              <a:rPr lang="ar-SA" sz="8000" b="1" dirty="0"/>
              <a:t>هو عالم نفس أمريكي ولد عام 1904 م وحصل على درجة الدكتوراه من جامعة هارفارد وانتقل إلى العمل في جامعة </a:t>
            </a:r>
            <a:r>
              <a:rPr lang="ar-SA" sz="8000" b="1" dirty="0" err="1"/>
              <a:t>منيسوتا</a:t>
            </a:r>
            <a:r>
              <a:rPr lang="ar-SA" sz="8000" b="1" dirty="0"/>
              <a:t> 1936م وخلال فتره عملة في </a:t>
            </a:r>
            <a:r>
              <a:rPr lang="ar-SA" sz="8000" b="1" dirty="0" err="1"/>
              <a:t>مينسوتا</a:t>
            </a:r>
            <a:r>
              <a:rPr lang="ar-SA" sz="8000" b="1" dirty="0"/>
              <a:t> ،أصدر كتابه "سلوك الكائنات الحية" قدم وصفا تفصيلا لتجاربه وأفعاله على كثير من الكائنات ثم عاد إلى العمل في جامعة هارفارد 1948م</a:t>
            </a:r>
            <a:r>
              <a:rPr lang="en-US" sz="8000" b="1" dirty="0"/>
              <a:t> .</a:t>
            </a:r>
          </a:p>
          <a:p>
            <a:pPr algn="ctr">
              <a:lnSpc>
                <a:spcPct val="120000"/>
              </a:lnSpc>
            </a:pPr>
            <a:r>
              <a:rPr lang="ar-SA" sz="8000" b="1" dirty="0"/>
              <a:t>وهو ينتمي سكنر إلى مدرسة ثورندايك</a:t>
            </a:r>
          </a:p>
          <a:p>
            <a:pPr algn="ctr">
              <a:lnSpc>
                <a:spcPct val="120000"/>
              </a:lnSpc>
            </a:pPr>
            <a:r>
              <a:rPr lang="ar-SA" sz="8000" b="1" dirty="0"/>
              <a:t> </a:t>
            </a:r>
            <a:endParaRPr lang="ar-SA" sz="8000" b="1" dirty="0">
              <a:solidFill>
                <a:srgbClr val="C00000"/>
              </a:solidFill>
              <a:cs typeface="AdvertisingBold" pitchFamily="2" charset="-78"/>
            </a:endParaRPr>
          </a:p>
        </p:txBody>
      </p:sp>
      <p:sp>
        <p:nvSpPr>
          <p:cNvPr id="235523" name="AutoShape 3" descr="data:image/jpeg;base64,/9j/4AAQSkZJRgABAQAAAQABAAD/2wBDAAkGBwgHBgkIBwgKCgkLDRYPDQwMDRsUFRAWIB0iIiAdHx8kKDQsJCYxJx8fLT0tMTU3Ojo6Iys/RD84QzQ5Ojf/2wBDAQoKCg0MDRoPDxo3JR8lNzc3Nzc3Nzc3Nzc3Nzc3Nzc3Nzc3Nzc3Nzc3Nzc3Nzc3Nzc3Nzc3Nzc3Nzc3Nzc3Nzf/wAARCAD7AMkDASIAAhEBAxEB/8QAGwAAAgMBAQEAAAAAAAAAAAAABAUDBgcCAQD/xABIEAABAwIEAwMHCAYJBAMAAAABAAIDBBEFEiExE0FRBiJhBxQyM3GBsggVI5GSobHRFjVCUmJzFzRDU1RkgsHhJCVyg2N0ov/EABgBAAMBAQAAAAAAAAAAAAAAAAABAgME/8QAHhEBAQADAQEBAQEBAAAAAAAAAAECETEDEiFRQWH/2gAMAwEAAhEDEQA/ANxXy+UcsojbclAdOcG7lAVOKwQyCJofNMdoom5nf8e9JcQxkVM76anmMbGG0srdx4DxUTcbpqCEQ0MTW9XbknxKi5aXMTaavxUNzNoIYmdZ59fqCAOO4kDbhUV/5hVdr8WqahwzPP16oATS31J96n6qvmLszGMRcNY6TTfvleDGq8m2Sk+2VUWVj2WbmuF2+qzG4NkTKi4xazjGJC5LKG38woeXH8UYLiGhI/mOVWlqHuBADvaoDNUvIbG/Qb3T+qXzFvb2ixItzGGiA/mOUnz/AIg5l2R0ZPTiFUsR1Ur75xlHIKUNmGztAl9U/mLg3HMTI1hor+EhXQxnFSL8Gjt/MKqEbpmuDi8Wup5KmVvdJ7vVH1R8xZ343ijTbgUZ/wDYV6zGsUN80NE3/wBhVY4k725oyhpKuW9nuLfaj6o+Ytb+0OIsNnQ0d/B5XRx3EwR9FQgeMjlVOMXgWI9qgfNPn1N29Uvqj5i4DHsVJNoqC38xyhPaPFwf6vQW/mOVSdUPaCc129FBxnSDQkH2pzKlcYuj+0+Js1FPROAFyOK668g7dxsIFbROaOboXh1vcbKkvmeRo8X5glDi/eLranqn9UajYsMxigxRpNFUNkIF3M2cPaCj1h8b5onCenmdFJGbsew2IWkdj+0wxaFtPWOa2saNCNBKOo8fBVMtpsWhfL5fKkvHGwuqv2oxN8FO5kLgJH91p6eKsNW/JESs77RzGatsD6LdPepyuorGbpbC947rH+0KUEgt7t0KwOe8NBsRuiyCBcGxWLZy4PIMjxayHfVkvHDbm9qMpY/OH8NwOnpFe1EccT8kDQ62+iA8gaZrEjL7kRNCyNt3uBUDKh0RBsPYpnVcMrMz2gHols/ktmqo43WaCVAK3M/Rlh1CcPoqNzWyOIGbcIZ1PSRuLeuyPo/ih45ZSTku09F2KiYaSMN+aPgnhaxpbDd1kcRE97C6EDM3VGz+KQcUgXyldOqS11zcgjZOnYfA++tj0Q0mHMcCb2DUbK46AQV2VwDSfZ0RTqmnmuJWDRCOoHtcXN2KGmp5Y776plpJV5WHPE+w6IeOuLrtOh6IeQujjOclLKud0Za9qe0rDcvZdoBUbnC4BbYpbh+KwHuufld0KZgiSzrg3RKSINBN3BRhmZ51s3oii05lGY3DM7S6ey0gezQsadF5QzTUlRHNDKWyRuu0jkVKxoed7O8Vy5mW5NkybFg9czEsOgqmW77e8BydzH1o1UnyaVTnUtbTONxHI17f9QN/h+9XZaTiKAxR1oXLO8RDn1Tzf2LQcX9Q5UOpA47jub7Kc+Kw6CMTtD9ZUjGOl30AUh1B5X5FexubG22a4Kyap6AMiY++ryoZzlY5zQWnqvc7Q3M06qaeN8tMABcFKqhDLMS+51PVdxgv2cvZaaQS5XN062RlDSniAnYKMq1xx28bBI+PQkqaHDnyytLr6JxFGLaAIgRuaBlAWdreYydCMpWRtFrXUpGu2y7c15OrV6W8+aJarqK7d93KKolY2M93UqVzCNQELPfW6f1S+JUMs18jdhuSoi9kz8pAsConPLXEu18EK6YsDy3TnqqmaMvL+PMUpI5HBsZ9qqGMSNbLwwbWKc1mIPYDf7lUcWqOLIXC9ytJZXNlhYgnP0gyn3phh+JVFLI0mTiRjcEpPTyjPaXRqbR0zXxB0LHEW1KpnYt1LXw1sQfGe9zRBubWFx4qo4VOYpizVuqsrJXgAk6FEKp3NYdcvvUEhHo7+IRA9G52QshIk7uxVEt/k17tZWtDifo2ae8rQVn3k3aBX1rusbfxK0FaY8Z3pdi/qHKh1TgyaR3NXzF/UOWdYg9zax1wcvXkpz4rDqGSqaB1cdlA1z5HEhy+lYXvu1oIK7p4HtBJIsVm1fRvc54BOiseHtJh1I96r5jtJlsNNin2EN7v0lz0U1VfVVOXHuajqo44CzTn4JuYs5B0b4L59MAMwsosaYZB6OMftFGbAhq8gYGt2HvU2QXzW+pRY2+kZjI3QtRdo7qYgZjqhayIXFjZKw8cgHEGzkPNueiIljyv1GiEkzEkAqNtYAqBbvJfOQ67eaNkdq4HkgqixsQN09mTV0bSDbVVnEw1p0VwrYm5CRuVUsYY1pWmNc/rCOYm92qx9np5S3KXgNtsVXiQnlBIxtLmAyuW0cuSedzmVerRa+4VgpzaNhc64squ2fO/vnUFOKevOUMa0bc00U8ZMHttfZcOa29zshYp8gFhdxUolc92tgqJc/Jzbz2st/dt/Eq/rPvJs4mvrRfaNv4laCtMeM8ul2L+ocqDMHTVzonm0Q8FfsX9Q5Ud4HnTjmtqpz4rDrg0WrhGLs5FeRUxPhZT0xySP7xIRIymK9xus2hVVMySC+iYYfYAd4nwXE7RK02IJCjp3mMi4N1Ni5+nsZYLFzjfoipAHxt1skPnBMgLt0yZVgxd4a7BTtcxSuuDlHI6qXK4ltjYIYv1yi+a10VCbMF+az21/Y9ZG4O1cvpI9buIspTYtXL2tcyyZFtXlz7JUD9K4EppVtPEs3ZKajuSXOizrox4WzG0zwOaikboB0CNETHPc7mUNUDLfRJRLiMxaADoAqli8wmkIarJjl+CbbqnVbnF5totMHP60CSRa/VNmPtRCyUT6BMYXtdRZea6JxzZPYXlzt7FMYHyMtzKUQO7xFtQnFG8OAEg15WSrOmVNJLcZ26dUQ6XIdHIQPLWkE2Cgkn7umqcJo3kpke/EcQzEEcJlvtFaYsp8jkmfEMS8ImfEVqy1x4zy6XYv6hypTmt4z3Hqrri/qHKn30mLgLBLPisOvKeFoY873XT8rYg0c0OyrLGZbCxUcr3OcCTZZtHrC4ix0N1IHNka4xG+VcQgl2blayLghDIXFoAvqVnla6PLGWAgXNuZNEdhrxUaNdeygc5r394D2LptAWjj0khifuRyKz2uSm7WjOHHlpdTtcA13IdUqNc6GeKKpaSX6ZmrzGK5jYOFC/VJV/TV1VDGLOfquW1kDwbSNv0VCrHzHvMmf73Jfx6oOu2V1+uZM5i0GpmBNyRbwSiukBlDevJV2PEa2EB7n5wNwmeFyivc+qc7QDQFRWmIjM7zlsTACSEFikwDDl1INtF7T1QhxZ5keO7HprzQJqY2MmqJCfN85+kO10SbPLKQmxOV74zZhVbrYJIgXOboeatVX2hwe5axj5HeGyR11fTVbXNka6O/ogbLbHHTlzy2q87rO1uiIHk2sVFWxPvdt3NvovILloLdevgtIwo6Jpc8nZOqJrWxBztChMPpGuaHyO9yMkcQLNAyhNFSyS5tNghJH3NjsuHyFvUqJ7nFlw2/sTJpfkX/WOJ66cFnxFa2se8h5ccSxTN/cx/EVsK0x4zy6XYv6hypcpJEjBzKumL+ocqXI8Nc6+190s+Kw6hcGhgBGoXzg3mQoXPFzlOYc0PWfSZXR3Ft9Vm0ERTBshbc6FN5yRStyftKutzX1FgOaslEPOqNg3AGntWfpHR4XX4Xyt4QZf0id01gH0Qsb6IWrjMrCwM78a9o3O4YOum6wjd1iMJkqaa2lyQCleL4VJlLnTOseYT6a7ow5g77NQg6x5lZnjP/kDyVQsVErsHnkIMdU/L0zKL5rliaMshJ9t1aS9odbg3X0dHPVSARQ5G87pXJrMZCihwqedrmmRrLNubr7BYZ6uoGHjNGxhN5GjQhWw4eyip/No+/Vziw8AiKDC48NonRMN3u9N/O6JCuUvGXY7hT6bFzCyvcxjtyT6Xgl/aDFpq3h4dAwMpqZgBa39p3X2o3ygSObXtLXEFh3Vdgnvd1xmJuStsHN67BtqmwvLXU9/EqTzqGRzQQWjomEpjNOXGNhPiEomPEIzNay3RWz09lcGAuBJbfREikyVEb4mF0UjLu8ChqVhqZGQBtwTqfBNYWmN7spvHsChFFRtbGwgCyic42t4qfih4uRayHkku7Qd1NAeVzy6wabKPiyAloFgpnvsoXvF9dEbGmk+Qx0jsUxbOP7GO32itkWN+Qx5dimLDkII/iK2Ra48Z5dLsX9Q5Uaqd3pAdgrzi/qHKkT24jr2OuyWfDw6AYCAGg2zc0QIAe7vpuviR/aNt0spWxnMCx3d6LNo5ghaAQ4X6o7Dpm0rzGXfRu+4ofM4ENI0XLoy5+vuSs2rG6p46N72/RvbbrzQkrCx4A99kvzSxNtHIQfFT4fLNKCaixIOh2XNlNV1Y5Sw5iYAwOO6jq8PhnjL2kxv6t2XjJQAASphKGMJJ9yIJvavy0ddSm7WxTe3RcDEMVByMihY7YFS41iop2ONxc+j4qLBqOrmj87qRcnVjClY6PyT9NsMgkij41Q7iTv3ceXsRcr/oiTslzK6s4xa+idkGmYW0XOI4lHFTFpFiepVRGmb+UONplMjdTdUiKQtf4K19sMRhkuxpu4m6prnji6LbCMfWwxdO18eXNYobhRjvTSi3RQuILb80OXDNc7DdUx3o3o6iJoMFPFeV3pSk7DwTAi0YBPdQmA0RMLqh4Iv6JPNHvY1tyU9M7UBdZpF0OXEAjMu3WJ2UTyATohCN0jgcu6ge9xdZxuuy3Pe9x71GYe9cG/vQbUPIM8uxXFxawEEfxFbSsW8gwAxbF/5EfxFbStceM8ul2L+ocqTOPS05q7Yv6hypEoc6RwGwKWfDw6gbe/eGniiI8wGosonDUXXeU2BcSs2rt7jfxChL359eqksDzXgjGa52SgcOJdIAfqR0AyaAIV0YBvuQUc0XbpqVh6Onz4kL7EWCBxfFIqKElxJ9gRbbWudxyQ9bRRVMVn8tdlMaQpwjD5cRqBW4iMsTTdkblb43NsMtg21gq/TU0skt4agtA5bhSTS19OTeMPHIgp7XZs2q5o4YzmPje6peK082MMlkgl4bGmw8UdW4s57clRA5gSmTtFQUkZis8D2IP41Gb4zSTQVj45CXkHdLHDK8XVixbE6eoqpZQLNO1wq6+QPc4/Ut8XJn13ILaIrAKcVGINL2h0bNSOqCc68YKtXZahMdA+oe0h0h09ipllRs1icrAGNGzQganu8ymFQwMF+YS+bXW104zAv1vYkKCRpa0km6Jlvc8kO6xuCgA5HO62C8D3NGhXs3dOuqhc9pGichtV8gTnHF8YDv7iP4ittWI+QD9bYwf8vH8RW3LScZ5dLsX9Q5UmU5ZHm/NXbF/UOVHkI47hpupz4eHXLngNBy3XxlLR1B5L5zu6QLXQ8hdHYEE3WbQSwBx0sPBShwD2sJGZxsENxGxNzu7rANb80rhxQnGYKh1+Gx4sE4W/xb8Sw6Wlp4Zo25mgfSKKi0dYi7XBWtmSena6wdG9qr9fQuo5SWE5Ds7os/Tz/1t4+ss1QksZjeS3UFQzOfwi0DVHvHEjAItYahAvc1jvpCbclhdumf8S0cPCpw0av5riaSUElg9oK7irIs1mPbfwRLTHKNTa/UIPd2Q1lZJnDX08ZHMkKq4piVOJJQ6kifbYhqvWIcJjS1oYT4hVOuhZPM+IQR2AvcJxpd6Z5itR5yT/08cbeVhZJ4YwZ8rtrq2doaeGGEOdYO2sFVHkOlDYh3jsAujG/jj9NbdiHzirZBFfV1tFfWR+bwMhbezGge9Lez+CmgHnNYQZ3C7R0TWaUEahNjlQU3eNnbIB7SHkDZHSuubhCT5TqSnEAqju6jUoV7uZ0RFTYNJ3BQMj2NZsd0whneC67hohyY7OtdSOJcT3TYqA6OtbRAaz8n9wOLYva/9Xi+Irblh/yfbfO2MAD+wj+IrcFpjxnl0uxf1DlQ5pA2qkB9yvmL+ocsyxjFYqOsewjM8WNks+Hh0yBO5Fih8SrIoYxd4zjYKuVGN1ExOR2W+wHJQcRzu++7nH97VRMV2jaqtlrNHkho2AUTBcgAbc1G3vC+y7HQnu87K9JaX2HxXzuhNLMbyw7eIVjliZLGWSAWKyXBMRfh+IQ1DHG17P8AELWaeVtRC2aMgscLhGtlwjr6V9Ic2pZ1QBbFOwhwFnK2yMbK0seA5pVexHCJIHGeju5vNnRYenl/HV5e+/yqnU4TUxTukpXXudEFX9pJcIIjrWEG2hCs7Jcl83vHMKs43QQY1iUTSTw26uPVYy666dW8Jf0r85nL3Pys6EbpXVY/USSvNM05OZTnFcEpYJCGADkEhZGyOOqsB3ArklTcsp0jxGtlxKdkWpe42HtVzoMFoKKCGQ04M4AzOOuvNUCOYsrmSM0IfdaMyUzUrJb6ubexWunLnf15Vhru8DqgJu824OoUzpSbg3uhJXSNuC0WPO6EBpnutcN25oGoebbapgWhzDflyQsjd3W0ThFrySco08SgpxZ1uXMpnPbKSBqllSCDpsd0wgkkJGUa+KhdopLAOs0+5RyaHVMNW+T2b4tjI/8Agi+IrclhnyerfO2M2/w8XxFbmrnGeXS7F/UOWL9q/wBdTf8Ai38FtGL+ocsW7WOtjUw/hb+CKMekoOU7lHiSzG6lAEhTscC2zkKHtdcDKpbgtICWtflPpIuJ4P7SQGRE/dayvvYLFzJG7Dp3d5guy5WfNcCNHIqhrJKCsiqYiS9hv7UUVtHhtyXhBJ00A5dUHhOIxYpRsqYXbizm9CizcJ9IlxnCI6sF8R4cnK3P2qn+byU1W5k7Mr+vIrR3d4ZTpZIccw5tSw6a20IWOfnt0eXrYy/tVXNilyRm7zyVMq6qSKKVxdYSDVWLtPh9TRYg41YLg49x3gjcB7A1mOGOrrmcGiGrR+8pxw0vP02z2jgfI8zPacg9HxTam7VTUw4E8QfG3QW3CtPbDDIMMa2GnYABoNFm1WMtS8dNVrpz5Vd6bHaCra0CThvPIhETNz2Mb848Fm5dc6Gx8ETSYnV0ZBincLcjsUvktr09obcE6oVzyAWkJRT9p8wDauIDq4I2OsgqHXikHsRrR7Q1IJky7BLpnhpI3KPq3uDgSNeSWz5s5BGpF0AO+9swFioy6+pXTiRe65ce7omTVvk8/rfGf/rxfEVuaw35PYIxbGT/AJeL4ityVziL0uxf1Dlifa45ccmP8LfwW2Yv6hyxPtebY3NfYtb+CKIRPc0m/IqYOGUAFDOFm/gF82pY5wYRw5OjtikoxaM7N1zG8sdbcXUcUlm20v4rp5A1ItogDWTcNpuLqWGTPZxFugS6HNLqHENHPqimPykeGyAs/ZfHHYRXNzkmnebPHRajDMyohZPC8OY/W46LDhJmBaef3q4dh+0Xmsow6sfaF3qyeR6IDRCULXyw01NJUVDg2KMFziUTvqNQRusk8qXarzysZgtBKOAxw47gdz0TLRF2l7QSYtiz6qnvHCw2iHQdUHB2zx7DpRIyrfIxv9i70SENK0NYWgGw2slNZmDSha045jcHaOgbVREMnZpJGeqzvEXg1jgAdl2yokpZi9hIzaOHVQVhDq0EbOalokB+9eFSujsbrktTJEV617muBY6xXpavm97bkjQFxYlMLCXvtCm85imOhyFAgG2g0X3D6BLQHyZbXv70M/ewUTHOY7c2Ut7m50ulo2sfJ5P/AHbGR/l4viK3RYZ8nq/zvjN/8PF8RW5qpxF6X4sLwOWKdsY8uNSOOxY0/iFuGIMzQuWTduKMcaOct01YT94/3ToiiSXvcFCVLQ8A66JnURFt7BL5e6LW3UqfQTTxtufpGDkdwjopPOWjI1wHMOFkHSxF0ua5DRzRr5zGQ0EE8kAUJGACNtgB0XbXeKEkdo14sCuw/ONN0AW2UXsdQuy94s9rrPBvmQQeQdDsuhKHiwBQF1k7fyHs+ygpmOOJy/Rg+HVZjjNJV4fXnzoHinvknmUyZUvpa2KqbbOx2/UIrtlVMxGro6hn7TLFMQHBJ5zStmHpWsULVsu3ZNm0Pm+E+cE5cx0CV1DnGncWv19ialaxAWJABuCgJJLvY8+xMsQilbA2V7/SdZA19I6nYx97seNChNEFuaFrhzULjqiaH6SmA6IapGSQhInDhdum65hY4O1C6ZuimsDhpugPWxXAsF2YSBcDRd00jWnLJojhELC2x1QCt0FwvGxl8bm/tt2TN0HTZDujEVUz+LQpG035O8TvPsclcD3Y4GX9pef9luCzryKYK7DezUtZK0tkxCcyi/7gGVv12J960ZUmo5mZmEKldqMKbUwyRPByuG45Hqryga+kEzDogmB1lM+nqH084tI0e4jqEqqYyWgFq1ftB2eZUekyz2+i8DVv/CouKYPVUt88Rkbe+dgJHv6JKlVaKcxO4LtA70SpBfi986hESULKm7C9odvcnYoijw4zMyOcziM6uGoQHAIyXK89FwcNkfHhYvYvb7M4UpwkZdHt+2gF973O68z6dExOEm477B/qXYwnmHRm38QQCeVvEZayEgnZ85UsNVfhZ7KySYS2wIez7QS7EMD2ka9hc3Ud4IEWHtVwosKpGQgZSdFUpdWkZbAqyV0bazBqG8rM7XWd3h0S6bDAGEh7PtBOLit18QnpnRHcahJqifPRcCX0mbK1eYZpCOIz7QSnEcEySX4jNf4gmVK8Gku8xle4pHldeybYLgodXNGdmo/eCZYtgYDCM7PtBJKmwG7kXHe5RceEZX2D2faCYRYR3dXs+0EAlmYTHfmE4w9pkpIyRfkio8F4gy54x/qCs3Z7CcJpKW1dXQtLT6DTmcfcEBXosOkk1DT9SLwbsjUdoMdhoojkiic19VL+4zoP4jsP+FeqTC5sTIiw2mfR0p3qZm99w/hb/ufvV+7O4HS4RSiGliyjdxOrnHqTzKQtNKCmjpaaOGFjY442hrGNGjQNAESvALBeppfLwi69XyAFqKRko1CTVeCNcSQFY14QEBRarsnS1DrzUsTz1cwX+tB/oHhfEMnzfFnPPX81ohaOi8yt6BAZ9+g2Hf4GP7/zXX6FUFreZst7/wA1f8regX2VvQICgfoVQ/4Nn3/mvB2JoBtRx/f+a0DK3oF9lb0CAoH6FUNreZs+/wDNeO7EYe4WdRRn6/zWgZW9AvsregQGeDsJhgaGigiyg3A13+tensNhzhY0MZHv/NaFlb0C+yt6BA2zn+j7CM2b5thv1735rmTyd4NJ6zDIXe3N+a0jK3oF9lb0CBtnEXk9weF4fFhkLHDYjN+akk7B4ZL6ygid7b/mtDyt6BfZW9AgM2/o5wS9/muD/wDX5roeT3BxthsI+1+a0fK3oF9lb0CAzyPsDhLTph0P3n/dOML7KUNCb01HBCTuWRgE+9WsNb0XYA6IAOmomRDQIwCwXq+QHy+Xy+QH/9k="/>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35525" name="AutoShape 5" descr="data:image/jpeg;base64,/9j/4AAQSkZJRgABAQAAAQABAAD/2wBDAAkGBwgHBgkIBwgKCgkLDRYPDQwMDRsUFRAWIB0iIiAdHx8kKDQsJCYxJx8fLT0tMTU3Ojo6Iys/RD84QzQ5Ojf/2wBDAQoKCg0MDRoPDxo3JR8lNzc3Nzc3Nzc3Nzc3Nzc3Nzc3Nzc3Nzc3Nzc3Nzc3Nzc3Nzc3Nzc3Nzc3Nzc3Nzc3Nzf/wAARCAD7AMkDASIAAhEBAxEB/8QAGwAAAgMBAQEAAAAAAAAAAAAABAUDBgcCAQD/xABIEAABAwIEAwMHCAYJBAMAAAABAAIDBBEFEiExE0FRBiJhBxQyM3GBsggVI5GSobHRFjVCUmJzFzRDU1RkgsHhJCVyg2N0ov/EABgBAAMBAQAAAAAAAAAAAAAAAAABAgME/8QAHhEBAQADAQEBAQEBAAAAAAAAAAECETEDEiFRQWH/2gAMAwEAAhEDEQA/ANxXy+UcsojbclAdOcG7lAVOKwQyCJofNMdoom5nf8e9JcQxkVM76anmMbGG0srdx4DxUTcbpqCEQ0MTW9XbknxKi5aXMTaavxUNzNoIYmdZ59fqCAOO4kDbhUV/5hVdr8WqahwzPP16oATS31J96n6qvmLszGMRcNY6TTfvleDGq8m2Sk+2VUWVj2WbmuF2+qzG4NkTKi4xazjGJC5LKG38woeXH8UYLiGhI/mOVWlqHuBADvaoDNUvIbG/Qb3T+qXzFvb2ixItzGGiA/mOUnz/AIg5l2R0ZPTiFUsR1Ur75xlHIKUNmGztAl9U/mLg3HMTI1hor+EhXQxnFSL8Gjt/MKqEbpmuDi8Wup5KmVvdJ7vVH1R8xZ343ijTbgUZ/wDYV6zGsUN80NE3/wBhVY4k725oyhpKuW9nuLfaj6o+Ytb+0OIsNnQ0d/B5XRx3EwR9FQgeMjlVOMXgWI9qgfNPn1N29Uvqj5i4DHsVJNoqC38xyhPaPFwf6vQW/mOVSdUPaCc129FBxnSDQkH2pzKlcYuj+0+Js1FPROAFyOK668g7dxsIFbROaOboXh1vcbKkvmeRo8X5glDi/eLranqn9UajYsMxigxRpNFUNkIF3M2cPaCj1h8b5onCenmdFJGbsew2IWkdj+0wxaFtPWOa2saNCNBKOo8fBVMtpsWhfL5fKkvHGwuqv2oxN8FO5kLgJH91p6eKsNW/JESs77RzGatsD6LdPepyuorGbpbC947rH+0KUEgt7t0KwOe8NBsRuiyCBcGxWLZy4PIMjxayHfVkvHDbm9qMpY/OH8NwOnpFe1EccT8kDQ62+iA8gaZrEjL7kRNCyNt3uBUDKh0RBsPYpnVcMrMz2gHols/ktmqo43WaCVAK3M/Rlh1CcPoqNzWyOIGbcIZ1PSRuLeuyPo/ih45ZSTku09F2KiYaSMN+aPgnhaxpbDd1kcRE97C6EDM3VGz+KQcUgXyldOqS11zcgjZOnYfA++tj0Q0mHMcCb2DUbK46AQV2VwDSfZ0RTqmnmuJWDRCOoHtcXN2KGmp5Y776plpJV5WHPE+w6IeOuLrtOh6IeQujjOclLKud0Za9qe0rDcvZdoBUbnC4BbYpbh+KwHuufld0KZgiSzrg3RKSINBN3BRhmZ51s3oii05lGY3DM7S6ey0gezQsadF5QzTUlRHNDKWyRuu0jkVKxoed7O8Vy5mW5NkybFg9czEsOgqmW77e8BydzH1o1UnyaVTnUtbTONxHI17f9QN/h+9XZaTiKAxR1oXLO8RDn1Tzf2LQcX9Q5UOpA47jub7Kc+Kw6CMTtD9ZUjGOl30AUh1B5X5FexubG22a4Kyap6AMiY++ryoZzlY5zQWnqvc7Q3M06qaeN8tMABcFKqhDLMS+51PVdxgv2cvZaaQS5XN062RlDSniAnYKMq1xx28bBI+PQkqaHDnyytLr6JxFGLaAIgRuaBlAWdreYydCMpWRtFrXUpGu2y7c15OrV6W8+aJarqK7d93KKolY2M93UqVzCNQELPfW6f1S+JUMs18jdhuSoi9kz8pAsConPLXEu18EK6YsDy3TnqqmaMvL+PMUpI5HBsZ9qqGMSNbLwwbWKc1mIPYDf7lUcWqOLIXC9ytJZXNlhYgnP0gyn3phh+JVFLI0mTiRjcEpPTyjPaXRqbR0zXxB0LHEW1KpnYt1LXw1sQfGe9zRBubWFx4qo4VOYpizVuqsrJXgAk6FEKp3NYdcvvUEhHo7+IRA9G52QshIk7uxVEt/k17tZWtDifo2ae8rQVn3k3aBX1rusbfxK0FaY8Z3pdi/qHKh1TgyaR3NXzF/UOWdYg9zax1wcvXkpz4rDqGSqaB1cdlA1z5HEhy+lYXvu1oIK7p4HtBJIsVm1fRvc54BOiseHtJh1I96r5jtJlsNNin2EN7v0lz0U1VfVVOXHuajqo44CzTn4JuYs5B0b4L59MAMwsosaYZB6OMftFGbAhq8gYGt2HvU2QXzW+pRY2+kZjI3QtRdo7qYgZjqhayIXFjZKw8cgHEGzkPNueiIljyv1GiEkzEkAqNtYAqBbvJfOQ67eaNkdq4HkgqixsQN09mTV0bSDbVVnEw1p0VwrYm5CRuVUsYY1pWmNc/rCOYm92qx9np5S3KXgNtsVXiQnlBIxtLmAyuW0cuSedzmVerRa+4VgpzaNhc64squ2fO/vnUFOKevOUMa0bc00U8ZMHttfZcOa29zshYp8gFhdxUolc92tgqJc/Jzbz2st/dt/Eq/rPvJs4mvrRfaNv4laCtMeM8ul2L+ocqDMHTVzonm0Q8FfsX9Q5Ud4HnTjmtqpz4rDrg0WrhGLs5FeRUxPhZT0xySP7xIRIymK9xus2hVVMySC+iYYfYAd4nwXE7RK02IJCjp3mMi4N1Ni5+nsZYLFzjfoipAHxt1skPnBMgLt0yZVgxd4a7BTtcxSuuDlHI6qXK4ltjYIYv1yi+a10VCbMF+az21/Y9ZG4O1cvpI9buIspTYtXL2tcyyZFtXlz7JUD9K4EppVtPEs3ZKajuSXOizrox4WzG0zwOaikboB0CNETHPc7mUNUDLfRJRLiMxaADoAqli8wmkIarJjl+CbbqnVbnF5totMHP60CSRa/VNmPtRCyUT6BMYXtdRZea6JxzZPYXlzt7FMYHyMtzKUQO7xFtQnFG8OAEg15WSrOmVNJLcZ26dUQ6XIdHIQPLWkE2Cgkn7umqcJo3kpke/EcQzEEcJlvtFaYsp8jkmfEMS8ImfEVqy1x4zy6XYv6hypTmt4z3Hqrri/qHKn30mLgLBLPisOvKeFoY873XT8rYg0c0OyrLGZbCxUcr3OcCTZZtHrC4ix0N1IHNka4xG+VcQgl2blayLghDIXFoAvqVnla6PLGWAgXNuZNEdhrxUaNdeygc5r394D2LptAWjj0khifuRyKz2uSm7WjOHHlpdTtcA13IdUqNc6GeKKpaSX6ZmrzGK5jYOFC/VJV/TV1VDGLOfquW1kDwbSNv0VCrHzHvMmf73Jfx6oOu2V1+uZM5i0GpmBNyRbwSiukBlDevJV2PEa2EB7n5wNwmeFyivc+qc7QDQFRWmIjM7zlsTACSEFikwDDl1INtF7T1QhxZ5keO7HprzQJqY2MmqJCfN85+kO10SbPLKQmxOV74zZhVbrYJIgXOboeatVX2hwe5axj5HeGyR11fTVbXNka6O/ogbLbHHTlzy2q87rO1uiIHk2sVFWxPvdt3NvovILloLdevgtIwo6Jpc8nZOqJrWxBztChMPpGuaHyO9yMkcQLNAyhNFSyS5tNghJH3NjsuHyFvUqJ7nFlw2/sTJpfkX/WOJ66cFnxFa2se8h5ccSxTN/cx/EVsK0x4zy6XYv6hypcpJEjBzKumL+ocqXI8Nc6+190s+Kw6hcGhgBGoXzg3mQoXPFzlOYc0PWfSZXR3Ft9Vm0ERTBshbc6FN5yRStyftKutzX1FgOaslEPOqNg3AGntWfpHR4XX4Xyt4QZf0id01gH0Qsb6IWrjMrCwM78a9o3O4YOum6wjd1iMJkqaa2lyQCleL4VJlLnTOseYT6a7ow5g77NQg6x5lZnjP/kDyVQsVErsHnkIMdU/L0zKL5rliaMshJ9t1aS9odbg3X0dHPVSARQ5G87pXJrMZCihwqedrmmRrLNubr7BYZ6uoGHjNGxhN5GjQhWw4eyip/No+/Vziw8AiKDC48NonRMN3u9N/O6JCuUvGXY7hT6bFzCyvcxjtyT6Xgl/aDFpq3h4dAwMpqZgBa39p3X2o3ygSObXtLXEFh3Vdgnvd1xmJuStsHN67BtqmwvLXU9/EqTzqGRzQQWjomEpjNOXGNhPiEomPEIzNay3RWz09lcGAuBJbfREikyVEb4mF0UjLu8ChqVhqZGQBtwTqfBNYWmN7spvHsChFFRtbGwgCyic42t4qfih4uRayHkku7Qd1NAeVzy6wabKPiyAloFgpnvsoXvF9dEbGmk+Qx0jsUxbOP7GO32itkWN+Qx5dimLDkII/iK2Ra48Z5dLsX9Q5Uaqd3pAdgrzi/qHKkT24jr2OuyWfDw6AYCAGg2zc0QIAe7vpuviR/aNt0spWxnMCx3d6LNo5ghaAQ4X6o7Dpm0rzGXfRu+4ofM4ENI0XLoy5+vuSs2rG6p46N72/RvbbrzQkrCx4A99kvzSxNtHIQfFT4fLNKCaixIOh2XNlNV1Y5Sw5iYAwOO6jq8PhnjL2kxv6t2XjJQAASphKGMJJ9yIJvavy0ddSm7WxTe3RcDEMVByMihY7YFS41iop2ONxc+j4qLBqOrmj87qRcnVjClY6PyT9NsMgkij41Q7iTv3ceXsRcr/oiTslzK6s4xa+idkGmYW0XOI4lHFTFpFiepVRGmb+UONplMjdTdUiKQtf4K19sMRhkuxpu4m6prnji6LbCMfWwxdO18eXNYobhRjvTSi3RQuILb80OXDNc7DdUx3o3o6iJoMFPFeV3pSk7DwTAi0YBPdQmA0RMLqh4Iv6JPNHvY1tyU9M7UBdZpF0OXEAjMu3WJ2UTyATohCN0jgcu6ge9xdZxuuy3Pe9x71GYe9cG/vQbUPIM8uxXFxawEEfxFbSsW8gwAxbF/5EfxFbStceM8ul2L+ocqTOPS05q7Yv6hypEoc6RwGwKWfDw6gbe/eGniiI8wGosonDUXXeU2BcSs2rt7jfxChL359eqksDzXgjGa52SgcOJdIAfqR0AyaAIV0YBvuQUc0XbpqVh6Onz4kL7EWCBxfFIqKElxJ9gRbbWudxyQ9bRRVMVn8tdlMaQpwjD5cRqBW4iMsTTdkblb43NsMtg21gq/TU0skt4agtA5bhSTS19OTeMPHIgp7XZs2q5o4YzmPje6peK082MMlkgl4bGmw8UdW4s57clRA5gSmTtFQUkZis8D2IP41Gb4zSTQVj45CXkHdLHDK8XVixbE6eoqpZQLNO1wq6+QPc4/Ut8XJn13ILaIrAKcVGINL2h0bNSOqCc68YKtXZahMdA+oe0h0h09ipllRs1icrAGNGzQganu8ymFQwMF+YS+bXW104zAv1vYkKCRpa0km6Jlvc8kO6xuCgA5HO62C8D3NGhXs3dOuqhc9pGichtV8gTnHF8YDv7iP4ittWI+QD9bYwf8vH8RW3LScZ5dLsX9Q5UmU5ZHm/NXbF/UOVHkI47hpupz4eHXLngNBy3XxlLR1B5L5zu6QLXQ8hdHYEE3WbQSwBx0sPBShwD2sJGZxsENxGxNzu7rANb80rhxQnGYKh1+Gx4sE4W/xb8Sw6Wlp4Zo25mgfSKKi0dYi7XBWtmSena6wdG9qr9fQuo5SWE5Ds7os/Tz/1t4+ss1QksZjeS3UFQzOfwi0DVHvHEjAItYahAvc1jvpCbclhdumf8S0cPCpw0av5riaSUElg9oK7irIs1mPbfwRLTHKNTa/UIPd2Q1lZJnDX08ZHMkKq4piVOJJQ6kifbYhqvWIcJjS1oYT4hVOuhZPM+IQR2AvcJxpd6Z5itR5yT/08cbeVhZJ4YwZ8rtrq2doaeGGEOdYO2sFVHkOlDYh3jsAujG/jj9NbdiHzirZBFfV1tFfWR+bwMhbezGge9Lez+CmgHnNYQZ3C7R0TWaUEahNjlQU3eNnbIB7SHkDZHSuubhCT5TqSnEAqju6jUoV7uZ0RFTYNJ3BQMj2NZsd0whneC67hohyY7OtdSOJcT3TYqA6OtbRAaz8n9wOLYva/9Xi+Irblh/yfbfO2MAD+wj+IrcFpjxnl0uxf1DlQ5pA2qkB9yvmL+ocsyxjFYqOsewjM8WNks+Hh0yBO5Fih8SrIoYxd4zjYKuVGN1ExOR2W+wHJQcRzu++7nH97VRMV2jaqtlrNHkho2AUTBcgAbc1G3vC+y7HQnu87K9JaX2HxXzuhNLMbyw7eIVjliZLGWSAWKyXBMRfh+IQ1DHG17P8AELWaeVtRC2aMgscLhGtlwjr6V9Ic2pZ1QBbFOwhwFnK2yMbK0seA5pVexHCJIHGeju5vNnRYenl/HV5e+/yqnU4TUxTukpXXudEFX9pJcIIjrWEG2hCs7Jcl83vHMKs43QQY1iUTSTw26uPVYy666dW8Jf0r85nL3Pys6EbpXVY/USSvNM05OZTnFcEpYJCGADkEhZGyOOqsB3ArklTcsp0jxGtlxKdkWpe42HtVzoMFoKKCGQ04M4AzOOuvNUCOYsrmSM0IfdaMyUzUrJb6ubexWunLnf15Vhru8DqgJu824OoUzpSbg3uhJXSNuC0WPO6EBpnutcN25oGoebbapgWhzDflyQsjd3W0ThFrySco08SgpxZ1uXMpnPbKSBqllSCDpsd0wgkkJGUa+KhdopLAOs0+5RyaHVMNW+T2b4tjI/8Agi+IrclhnyerfO2M2/w8XxFbmrnGeXS7F/UOWL9q/wBdTf8Ai38FtGL+ocsW7WOtjUw/hb+CKMekoOU7lHiSzG6lAEhTscC2zkKHtdcDKpbgtICWtflPpIuJ4P7SQGRE/dayvvYLFzJG7Dp3d5guy5WfNcCNHIqhrJKCsiqYiS9hv7UUVtHhtyXhBJ00A5dUHhOIxYpRsqYXbizm9CizcJ9IlxnCI6sF8R4cnK3P2qn+byU1W5k7Mr+vIrR3d4ZTpZIccw5tSw6a20IWOfnt0eXrYy/tVXNilyRm7zyVMq6qSKKVxdYSDVWLtPh9TRYg41YLg49x3gjcB7A1mOGOrrmcGiGrR+8pxw0vP02z2jgfI8zPacg9HxTam7VTUw4E8QfG3QW3CtPbDDIMMa2GnYABoNFm1WMtS8dNVrpz5Vd6bHaCra0CThvPIhETNz2Mb848Fm5dc6Gx8ETSYnV0ZBincLcjsUvktr09obcE6oVzyAWkJRT9p8wDauIDq4I2OsgqHXikHsRrR7Q1IJky7BLpnhpI3KPq3uDgSNeSWz5s5BGpF0AO+9swFioy6+pXTiRe65ce7omTVvk8/rfGf/rxfEVuaw35PYIxbGT/AJeL4ityVziL0uxf1Dlifa45ccmP8LfwW2Yv6hyxPtebY3NfYtb+CKIRPc0m/IqYOGUAFDOFm/gF82pY5wYRw5OjtikoxaM7N1zG8sdbcXUcUlm20v4rp5A1ItogDWTcNpuLqWGTPZxFugS6HNLqHENHPqimPykeGyAs/ZfHHYRXNzkmnebPHRajDMyohZPC8OY/W46LDhJmBaef3q4dh+0Xmsow6sfaF3qyeR6IDRCULXyw01NJUVDg2KMFziUTvqNQRusk8qXarzysZgtBKOAxw47gdz0TLRF2l7QSYtiz6qnvHCw2iHQdUHB2zx7DpRIyrfIxv9i70SENK0NYWgGw2slNZmDSha045jcHaOgbVREMnZpJGeqzvEXg1jgAdl2yokpZi9hIzaOHVQVhDq0EbOalokB+9eFSujsbrktTJEV617muBY6xXpavm97bkjQFxYlMLCXvtCm85imOhyFAgG2g0X3D6BLQHyZbXv70M/ewUTHOY7c2Ut7m50ulo2sfJ5P/AHbGR/l4viK3RYZ8nq/zvjN/8PF8RW5qpxF6X4sLwOWKdsY8uNSOOxY0/iFuGIMzQuWTduKMcaOct01YT94/3ToiiSXvcFCVLQ8A66JnURFt7BL5e6LW3UqfQTTxtufpGDkdwjopPOWjI1wHMOFkHSxF0ua5DRzRr5zGQ0EE8kAUJGACNtgB0XbXeKEkdo14sCuw/ONN0AW2UXsdQuy94s9rrPBvmQQeQdDsuhKHiwBQF1k7fyHs+ygpmOOJy/Rg+HVZjjNJV4fXnzoHinvknmUyZUvpa2KqbbOx2/UIrtlVMxGro6hn7TLFMQHBJ5zStmHpWsULVsu3ZNm0Pm+E+cE5cx0CV1DnGncWv19ialaxAWJABuCgJJLvY8+xMsQilbA2V7/SdZA19I6nYx97seNChNEFuaFrhzULjqiaH6SmA6IapGSQhInDhdum65hY4O1C6ZuimsDhpugPWxXAsF2YSBcDRd00jWnLJojhELC2x1QCt0FwvGxl8bm/tt2TN0HTZDujEVUz+LQpG035O8TvPsclcD3Y4GX9pef9luCzryKYK7DezUtZK0tkxCcyi/7gGVv12J960ZUmo5mZmEKldqMKbUwyRPByuG45Hqryga+kEzDogmB1lM+nqH084tI0e4jqEqqYyWgFq1ftB2eZUekyz2+i8DVv/CouKYPVUt88Rkbe+dgJHv6JKlVaKcxO4LtA70SpBfi986hESULKm7C9odvcnYoijw4zMyOcziM6uGoQHAIyXK89FwcNkfHhYvYvb7M4UpwkZdHt+2gF973O68z6dExOEm477B/qXYwnmHRm38QQCeVvEZayEgnZ85UsNVfhZ7KySYS2wIez7QS7EMD2ka9hc3Ud4IEWHtVwosKpGQgZSdFUpdWkZbAqyV0bazBqG8rM7XWd3h0S6bDAGEh7PtBOLit18QnpnRHcahJqifPRcCX0mbK1eYZpCOIz7QSnEcEySX4jNf4gmVK8Gku8xle4pHldeybYLgodXNGdmo/eCZYtgYDCM7PtBJKmwG7kXHe5RceEZX2D2faCYRYR3dXs+0EAlmYTHfmE4w9pkpIyRfkio8F4gy54x/qCs3Z7CcJpKW1dXQtLT6DTmcfcEBXosOkk1DT9SLwbsjUdoMdhoojkiic19VL+4zoP4jsP+FeqTC5sTIiw2mfR0p3qZm99w/hb/ufvV+7O4HS4RSiGliyjdxOrnHqTzKQtNKCmjpaaOGFjY442hrGNGjQNAESvALBeppfLwi69XyAFqKRko1CTVeCNcSQFY14QEBRarsnS1DrzUsTz1cwX+tB/oHhfEMnzfFnPPX81ohaOi8yt6BAZ9+g2Hf4GP7/zXX6FUFreZst7/wA1f8regX2VvQICgfoVQ/4Nn3/mvB2JoBtRx/f+a0DK3oF9lb0CAoH6FUNreZs+/wDNeO7EYe4WdRRn6/zWgZW9AvsregQGeDsJhgaGigiyg3A13+tensNhzhY0MZHv/NaFlb0C+yt6BA2zn+j7CM2b5thv1735rmTyd4NJ6zDIXe3N+a0jK3oF9lb0CBtnEXk9weF4fFhkLHDYjN+akk7B4ZL6ygid7b/mtDyt6BfZW9AgM2/o5wS9/muD/wDX5roeT3BxthsI+1+a0fK3oF9lb0CAzyPsDhLTph0P3n/dOML7KUNCb01HBCTuWRgE+9WsNb0XYA6IAOmomRDQIwCwXq+QHy+Xy+QH/9k="/>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35527" name="Picture 7" descr="http://dc363.4shared.com/doc/KDtoNr6r/preview_html_m4bca4ab2.png"/>
          <p:cNvPicPr>
            <a:picLocks noChangeAspect="1" noChangeArrowheads="1"/>
          </p:cNvPicPr>
          <p:nvPr/>
        </p:nvPicPr>
        <p:blipFill>
          <a:blip r:embed="rId2"/>
          <a:srcRect/>
          <a:stretch>
            <a:fillRect/>
          </a:stretch>
        </p:blipFill>
        <p:spPr bwMode="auto">
          <a:xfrm>
            <a:off x="2135560" y="145816"/>
            <a:ext cx="2414642" cy="30075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846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35527"/>
                                        </p:tgtEl>
                                        <p:attrNameLst>
                                          <p:attrName>style.visibility</p:attrName>
                                        </p:attrNameLst>
                                      </p:cBhvr>
                                      <p:to>
                                        <p:strVal val="visible"/>
                                      </p:to>
                                    </p:set>
                                    <p:animEffect transition="in" filter="fade">
                                      <p:cBhvr>
                                        <p:cTn id="17" dur="1000"/>
                                        <p:tgtEl>
                                          <p:spTgt spid="235527"/>
                                        </p:tgtEl>
                                      </p:cBhvr>
                                    </p:animEffect>
                                    <p:anim calcmode="lin" valueType="num">
                                      <p:cBhvr>
                                        <p:cTn id="18" dur="1000" fill="hold"/>
                                        <p:tgtEl>
                                          <p:spTgt spid="235527"/>
                                        </p:tgtEl>
                                        <p:attrNameLst>
                                          <p:attrName>ppt_x</p:attrName>
                                        </p:attrNameLst>
                                      </p:cBhvr>
                                      <p:tavLst>
                                        <p:tav tm="0">
                                          <p:val>
                                            <p:strVal val="#ppt_x"/>
                                          </p:val>
                                        </p:tav>
                                        <p:tav tm="100000">
                                          <p:val>
                                            <p:strVal val="#ppt_x"/>
                                          </p:val>
                                        </p:tav>
                                      </p:tavLst>
                                    </p:anim>
                                    <p:anim calcmode="lin" valueType="num">
                                      <p:cBhvr>
                                        <p:cTn id="19" dur="1000" fill="hold"/>
                                        <p:tgtEl>
                                          <p:spTgt spid="23552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5"/>
          <p:cNvGrpSpPr/>
          <p:nvPr/>
        </p:nvGrpSpPr>
        <p:grpSpPr>
          <a:xfrm>
            <a:off x="5410428" y="156040"/>
            <a:ext cx="5541190" cy="974160"/>
            <a:chOff x="357190" y="3000392"/>
            <a:chExt cx="5541190" cy="974160"/>
          </a:xfrm>
          <a:scene3d>
            <a:camera prst="orthographicFront"/>
            <a:lightRig rig="threePt" dir="t">
              <a:rot lat="0" lon="0" rev="7500000"/>
            </a:lightRig>
          </a:scene3d>
        </p:grpSpPr>
        <p:sp>
          <p:nvSpPr>
            <p:cNvPr id="3" name="مستطيل مستدير الزوايا 6"/>
            <p:cNvSpPr/>
            <p:nvPr/>
          </p:nvSpPr>
          <p:spPr>
            <a:xfrm>
              <a:off x="357190" y="3000392"/>
              <a:ext cx="5541190" cy="974160"/>
            </a:xfrm>
            <a:prstGeom prst="roundRect">
              <a:avLst/>
            </a:prstGeom>
            <a:solidFill>
              <a:schemeClr val="tx2">
                <a:lumMod val="20000"/>
                <a:lumOff val="80000"/>
              </a:schemeClr>
            </a:solidFill>
            <a:sp3d prstMaterial="plastic">
              <a:bevelT w="127000" h="25400" prst="relaxedInset"/>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4" name="مستطيل 7"/>
            <p:cNvSpPr/>
            <p:nvPr/>
          </p:nvSpPr>
          <p:spPr>
            <a:xfrm>
              <a:off x="404745" y="3047947"/>
              <a:ext cx="5446080" cy="879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800" b="1" dirty="0">
                  <a:solidFill>
                    <a:srgbClr val="C00000"/>
                  </a:solidFill>
                </a:rPr>
                <a:t>مفاهيم النظرية الإجرائية</a:t>
              </a:r>
            </a:p>
          </p:txBody>
        </p:sp>
      </p:grpSp>
      <p:sp>
        <p:nvSpPr>
          <p:cNvPr id="5" name="عنصر نائب للمحتوى 6"/>
          <p:cNvSpPr txBox="1">
            <a:spLocks/>
          </p:cNvSpPr>
          <p:nvPr/>
        </p:nvSpPr>
        <p:spPr>
          <a:xfrm>
            <a:off x="549668" y="1424473"/>
            <a:ext cx="8474882" cy="1932519"/>
          </a:xfrm>
          <a:prstGeom prst="rect">
            <a:avLst/>
          </a:prstGeom>
          <a:solidFill>
            <a:schemeClr val="accent2">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ar-SA" b="1" dirty="0" smtClean="0"/>
              <a:t>مجموعة </a:t>
            </a:r>
            <a:r>
              <a:rPr lang="ar-SA" b="1" dirty="0"/>
              <a:t>استجابات ناتجة عن مثيرات المحيط الخارجي وهي:</a:t>
            </a:r>
          </a:p>
          <a:p>
            <a:r>
              <a:rPr lang="ar-SA" b="1" dirty="0"/>
              <a:t>اما تدعم وتقوي الاستجابات ويستمر حدوثها.</a:t>
            </a:r>
          </a:p>
          <a:p>
            <a:r>
              <a:rPr lang="ar-SA" b="1" dirty="0"/>
              <a:t>لا تدعم الاستجابات ويقل حدوثها.</a:t>
            </a:r>
          </a:p>
        </p:txBody>
      </p:sp>
      <p:sp>
        <p:nvSpPr>
          <p:cNvPr id="6" name="6-Point Star 5"/>
          <p:cNvSpPr/>
          <p:nvPr/>
        </p:nvSpPr>
        <p:spPr>
          <a:xfrm>
            <a:off x="9435871" y="1203293"/>
            <a:ext cx="1872208" cy="1584176"/>
          </a:xfrm>
          <a:prstGeom prst="star6">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3600" b="1" dirty="0">
                <a:solidFill>
                  <a:schemeClr val="bg1"/>
                </a:solidFill>
              </a:rPr>
              <a:t>السلوك</a:t>
            </a:r>
          </a:p>
        </p:txBody>
      </p:sp>
      <p:sp>
        <p:nvSpPr>
          <p:cNvPr id="7" name="عنصر نائب للمحتوى 6"/>
          <p:cNvSpPr txBox="1">
            <a:spLocks/>
          </p:cNvSpPr>
          <p:nvPr/>
        </p:nvSpPr>
        <p:spPr>
          <a:xfrm>
            <a:off x="2243789" y="3635067"/>
            <a:ext cx="6333278" cy="1008946"/>
          </a:xfrm>
          <a:prstGeom prst="rect">
            <a:avLst/>
          </a:prstGeom>
          <a:solidFill>
            <a:schemeClr val="accent3">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ar-SA" sz="3600" b="1" dirty="0" smtClean="0"/>
              <a:t>تغير </a:t>
            </a:r>
            <a:r>
              <a:rPr lang="ar-SA" sz="3600" b="1" dirty="0"/>
              <a:t>السلوك هو استجابة لمثير خارجي.</a:t>
            </a:r>
          </a:p>
        </p:txBody>
      </p:sp>
      <p:sp>
        <p:nvSpPr>
          <p:cNvPr id="8" name="6-Point Star 7"/>
          <p:cNvSpPr/>
          <p:nvPr/>
        </p:nvSpPr>
        <p:spPr>
          <a:xfrm>
            <a:off x="9221273" y="2860562"/>
            <a:ext cx="2872418" cy="2152614"/>
          </a:xfrm>
          <a:prstGeom prst="star6">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3600" b="1" dirty="0">
                <a:solidFill>
                  <a:srgbClr val="002060"/>
                </a:solidFill>
              </a:rPr>
              <a:t>المثير والاستجابة</a:t>
            </a:r>
          </a:p>
        </p:txBody>
      </p:sp>
      <p:sp>
        <p:nvSpPr>
          <p:cNvPr id="9" name="عنصر نائب للمحتوى 6"/>
          <p:cNvSpPr txBox="1">
            <a:spLocks/>
          </p:cNvSpPr>
          <p:nvPr/>
        </p:nvSpPr>
        <p:spPr>
          <a:xfrm>
            <a:off x="347467" y="5249142"/>
            <a:ext cx="8229600" cy="1214953"/>
          </a:xfrm>
          <a:prstGeom prst="rect">
            <a:avLst/>
          </a:prstGeom>
          <a:solidFill>
            <a:schemeClr val="accent1">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ar-SA" b="1" dirty="0" smtClean="0"/>
              <a:t>بعد </a:t>
            </a:r>
            <a:r>
              <a:rPr lang="ar-SA" b="1" dirty="0"/>
              <a:t>الاستجابة اذا حدث تعزيز «مكافأة» يثبت السلوك.</a:t>
            </a:r>
          </a:p>
          <a:p>
            <a:r>
              <a:rPr lang="ar-SA" b="1" dirty="0"/>
              <a:t>بعد الاستجابة اذا حدث عقاب «منفر» ينقص السلوك.</a:t>
            </a:r>
          </a:p>
        </p:txBody>
      </p:sp>
      <p:sp>
        <p:nvSpPr>
          <p:cNvPr id="10" name="6-Point Star 9"/>
          <p:cNvSpPr/>
          <p:nvPr/>
        </p:nvSpPr>
        <p:spPr>
          <a:xfrm>
            <a:off x="8773790" y="4767542"/>
            <a:ext cx="2997133" cy="2178152"/>
          </a:xfrm>
          <a:prstGeom prst="star6">
            <a:avLst/>
          </a:prstGeom>
          <a:solidFill>
            <a:srgbClr val="0000FF"/>
          </a:solidFill>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3600" b="1" dirty="0">
                <a:solidFill>
                  <a:schemeClr val="bg1"/>
                </a:solidFill>
              </a:rPr>
              <a:t>التعزيز والعقاب</a:t>
            </a:r>
          </a:p>
        </p:txBody>
      </p:sp>
    </p:spTree>
    <p:extLst>
      <p:ext uri="{BB962C8B-B14F-4D97-AF65-F5344CB8AC3E}">
        <p14:creationId xmlns:p14="http://schemas.microsoft.com/office/powerpoint/2010/main" val="3789280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p:cTn id="15" dur="1000" fill="hold"/>
                                        <p:tgtEl>
                                          <p:spTgt spid="5">
                                            <p:bg/>
                                          </p:spTgt>
                                        </p:tgtEl>
                                        <p:attrNameLst>
                                          <p:attrName>ppt_w</p:attrName>
                                        </p:attrNameLst>
                                      </p:cBhvr>
                                      <p:tavLst>
                                        <p:tav tm="0">
                                          <p:val>
                                            <p:strVal val="#ppt_w*0.70"/>
                                          </p:val>
                                        </p:tav>
                                        <p:tav tm="100000">
                                          <p:val>
                                            <p:strVal val="#ppt_w"/>
                                          </p:val>
                                        </p:tav>
                                      </p:tavLst>
                                    </p:anim>
                                    <p:anim calcmode="lin" valueType="num">
                                      <p:cBhvr>
                                        <p:cTn id="16" dur="1000" fill="hold"/>
                                        <p:tgtEl>
                                          <p:spTgt spid="5">
                                            <p:bg/>
                                          </p:spTgt>
                                        </p:tgtEl>
                                        <p:attrNameLst>
                                          <p:attrName>ppt_h</p:attrName>
                                        </p:attrNameLst>
                                      </p:cBhvr>
                                      <p:tavLst>
                                        <p:tav tm="0">
                                          <p:val>
                                            <p:strVal val="#ppt_h"/>
                                          </p:val>
                                        </p:tav>
                                        <p:tav tm="100000">
                                          <p:val>
                                            <p:strVal val="#ppt_h"/>
                                          </p:val>
                                        </p:tav>
                                      </p:tavLst>
                                    </p:anim>
                                    <p:animEffect transition="in" filter="fade">
                                      <p:cBhvr>
                                        <p:cTn id="17" dur="1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0" end="0"/>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1" end="1"/>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33"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 calcmode="lin" valueType="num">
                                      <p:cBhvr>
                                        <p:cTn id="39" dur="1000" fill="hold"/>
                                        <p:tgtEl>
                                          <p:spTgt spid="7">
                                            <p:bg/>
                                          </p:spTgt>
                                        </p:tgtEl>
                                        <p:attrNameLst>
                                          <p:attrName>ppt_w</p:attrName>
                                        </p:attrNameLst>
                                      </p:cBhvr>
                                      <p:tavLst>
                                        <p:tav tm="0">
                                          <p:val>
                                            <p:strVal val="#ppt_w*0.70"/>
                                          </p:val>
                                        </p:tav>
                                        <p:tav tm="100000">
                                          <p:val>
                                            <p:strVal val="#ppt_w"/>
                                          </p:val>
                                        </p:tav>
                                      </p:tavLst>
                                    </p:anim>
                                    <p:anim calcmode="lin" valueType="num">
                                      <p:cBhvr>
                                        <p:cTn id="40" dur="1000" fill="hold"/>
                                        <p:tgtEl>
                                          <p:spTgt spid="7">
                                            <p:bg/>
                                          </p:spTgt>
                                        </p:tgtEl>
                                        <p:attrNameLst>
                                          <p:attrName>ppt_h</p:attrName>
                                        </p:attrNameLst>
                                      </p:cBhvr>
                                      <p:tavLst>
                                        <p:tav tm="0">
                                          <p:val>
                                            <p:strVal val="#ppt_h"/>
                                          </p:val>
                                        </p:tav>
                                        <p:tav tm="100000">
                                          <p:val>
                                            <p:strVal val="#ppt_h"/>
                                          </p:val>
                                        </p:tav>
                                      </p:tavLst>
                                    </p:anim>
                                    <p:animEffect transition="in" filter="fade">
                                      <p:cBhvr>
                                        <p:cTn id="41" dur="1000"/>
                                        <p:tgtEl>
                                          <p:spTgt spid="7">
                                            <p:bg/>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 calcmode="lin" valueType="num">
                                      <p:cBhvr>
                                        <p:cTn id="46"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4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9">
                                            <p:bg/>
                                          </p:spTgt>
                                        </p:tgtEl>
                                        <p:attrNameLst>
                                          <p:attrName>style.visibility</p:attrName>
                                        </p:attrNameLst>
                                      </p:cBhvr>
                                      <p:to>
                                        <p:strVal val="visible"/>
                                      </p:to>
                                    </p:set>
                                    <p:anim calcmode="lin" valueType="num">
                                      <p:cBhvr>
                                        <p:cTn id="53" dur="1000" fill="hold"/>
                                        <p:tgtEl>
                                          <p:spTgt spid="9">
                                            <p:bg/>
                                          </p:spTgt>
                                        </p:tgtEl>
                                        <p:attrNameLst>
                                          <p:attrName>ppt_w</p:attrName>
                                        </p:attrNameLst>
                                      </p:cBhvr>
                                      <p:tavLst>
                                        <p:tav tm="0">
                                          <p:val>
                                            <p:strVal val="#ppt_w*0.70"/>
                                          </p:val>
                                        </p:tav>
                                        <p:tav tm="100000">
                                          <p:val>
                                            <p:strVal val="#ppt_w"/>
                                          </p:val>
                                        </p:tav>
                                      </p:tavLst>
                                    </p:anim>
                                    <p:anim calcmode="lin" valueType="num">
                                      <p:cBhvr>
                                        <p:cTn id="54" dur="1000" fill="hold"/>
                                        <p:tgtEl>
                                          <p:spTgt spid="9">
                                            <p:bg/>
                                          </p:spTgt>
                                        </p:tgtEl>
                                        <p:attrNameLst>
                                          <p:attrName>ppt_h</p:attrName>
                                        </p:attrNameLst>
                                      </p:cBhvr>
                                      <p:tavLst>
                                        <p:tav tm="0">
                                          <p:val>
                                            <p:strVal val="#ppt_h"/>
                                          </p:val>
                                        </p:tav>
                                        <p:tav tm="100000">
                                          <p:val>
                                            <p:strVal val="#ppt_h"/>
                                          </p:val>
                                        </p:tav>
                                      </p:tavLst>
                                    </p:anim>
                                    <p:animEffect transition="in" filter="fade">
                                      <p:cBhvr>
                                        <p:cTn id="55" dur="1000"/>
                                        <p:tgtEl>
                                          <p:spTgt spid="9">
                                            <p:bg/>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 calcmode="lin" valueType="num">
                                      <p:cBhvr>
                                        <p:cTn id="60"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61"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62" dur="1000"/>
                                        <p:tgtEl>
                                          <p:spTgt spid="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9">
                                            <p:txEl>
                                              <p:pRg st="1" end="1"/>
                                            </p:txEl>
                                          </p:spTgt>
                                        </p:tgtEl>
                                        <p:attrNameLst>
                                          <p:attrName>style.visibility</p:attrName>
                                        </p:attrNameLst>
                                      </p:cBhvr>
                                      <p:to>
                                        <p:strVal val="visible"/>
                                      </p:to>
                                    </p:set>
                                    <p:anim calcmode="lin" valueType="num">
                                      <p:cBhvr>
                                        <p:cTn id="67"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68"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69"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9"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5"/>
          <p:cNvGrpSpPr/>
          <p:nvPr/>
        </p:nvGrpSpPr>
        <p:grpSpPr>
          <a:xfrm>
            <a:off x="4727848" y="476672"/>
            <a:ext cx="5541190" cy="974160"/>
            <a:chOff x="357190" y="3000392"/>
            <a:chExt cx="5541190" cy="974160"/>
          </a:xfrm>
          <a:scene3d>
            <a:camera prst="orthographicFront"/>
            <a:lightRig rig="threePt" dir="t">
              <a:rot lat="0" lon="0" rev="7500000"/>
            </a:lightRig>
          </a:scene3d>
        </p:grpSpPr>
        <p:sp>
          <p:nvSpPr>
            <p:cNvPr id="3" name="مستطيل مستدير الزوايا 6"/>
            <p:cNvSpPr/>
            <p:nvPr/>
          </p:nvSpPr>
          <p:spPr>
            <a:xfrm>
              <a:off x="357190" y="3000392"/>
              <a:ext cx="5541190" cy="974160"/>
            </a:xfrm>
            <a:prstGeom prst="roundRect">
              <a:avLst/>
            </a:prstGeom>
            <a:solidFill>
              <a:schemeClr val="tx2">
                <a:lumMod val="20000"/>
                <a:lumOff val="80000"/>
              </a:schemeClr>
            </a:solidFill>
            <a:sp3d prstMaterial="plastic">
              <a:bevelT w="127000" h="25400" prst="relaxedInset"/>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4" name="مستطيل 7"/>
            <p:cNvSpPr/>
            <p:nvPr/>
          </p:nvSpPr>
          <p:spPr>
            <a:xfrm>
              <a:off x="404745" y="3047947"/>
              <a:ext cx="5446080" cy="879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800" b="1" dirty="0">
                  <a:solidFill>
                    <a:srgbClr val="C00000"/>
                  </a:solidFill>
                </a:rPr>
                <a:t>مفاهيم النظرية الإجرائية</a:t>
              </a:r>
            </a:p>
          </p:txBody>
        </p:sp>
      </p:grpSp>
      <p:sp>
        <p:nvSpPr>
          <p:cNvPr id="5" name="عنصر نائب للمحتوى 6"/>
          <p:cNvSpPr txBox="1">
            <a:spLocks/>
          </p:cNvSpPr>
          <p:nvPr/>
        </p:nvSpPr>
        <p:spPr>
          <a:xfrm>
            <a:off x="2855640" y="3068960"/>
            <a:ext cx="6637726" cy="2536320"/>
          </a:xfrm>
          <a:prstGeom prst="wave">
            <a:avLst/>
          </a:prstGeom>
          <a:solidFill>
            <a:srgbClr val="99FF66"/>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ar-SA" sz="4800" b="1" dirty="0">
                <a:solidFill>
                  <a:srgbClr val="002060"/>
                </a:solidFill>
              </a:rPr>
              <a:t>تغير شبه دائم في سلوك الفرد.</a:t>
            </a:r>
          </a:p>
        </p:txBody>
      </p:sp>
      <p:sp>
        <p:nvSpPr>
          <p:cNvPr id="6" name="6-Point Star 5"/>
          <p:cNvSpPr/>
          <p:nvPr/>
        </p:nvSpPr>
        <p:spPr>
          <a:xfrm>
            <a:off x="6730440" y="1477238"/>
            <a:ext cx="3538598" cy="2023771"/>
          </a:xfrm>
          <a:prstGeom prst="star6">
            <a:avLst/>
          </a:prstGeom>
          <a:solidFill>
            <a:schemeClr val="accent3">
              <a:lumMod val="20000"/>
              <a:lumOff val="80000"/>
            </a:schemeClr>
          </a:solidFill>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6000" b="1" dirty="0">
                <a:solidFill>
                  <a:srgbClr val="002060"/>
                </a:solidFill>
              </a:rPr>
              <a:t>التعلم</a:t>
            </a:r>
          </a:p>
        </p:txBody>
      </p:sp>
    </p:spTree>
    <p:extLst>
      <p:ext uri="{BB962C8B-B14F-4D97-AF65-F5344CB8AC3E}">
        <p14:creationId xmlns:p14="http://schemas.microsoft.com/office/powerpoint/2010/main" val="33942949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strVal val="#ppt_w*0.70"/>
                                          </p:val>
                                        </p:tav>
                                        <p:tav tm="100000">
                                          <p:val>
                                            <p:strVal val="#ppt_w"/>
                                          </p:val>
                                        </p:tav>
                                      </p:tavLst>
                                    </p:anim>
                                    <p:anim calcmode="lin" valueType="num">
                                      <p:cBhvr>
                                        <p:cTn id="8" dur="1000" fill="hold"/>
                                        <p:tgtEl>
                                          <p:spTgt spid="5">
                                            <p:bg/>
                                          </p:spTgt>
                                        </p:tgtEl>
                                        <p:attrNameLst>
                                          <p:attrName>ppt_h</p:attrName>
                                        </p:attrNameLst>
                                      </p:cBhvr>
                                      <p:tavLst>
                                        <p:tav tm="0">
                                          <p:val>
                                            <p:strVal val="#ppt_h"/>
                                          </p:val>
                                        </p:tav>
                                        <p:tav tm="100000">
                                          <p:val>
                                            <p:strVal val="#ppt_h"/>
                                          </p:val>
                                        </p:tav>
                                      </p:tavLst>
                                    </p:anim>
                                    <p:animEffect transition="in" filter="fade">
                                      <p:cBhvr>
                                        <p:cTn id="9" dur="10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idx="4294967295"/>
          </p:nvPr>
        </p:nvSpPr>
        <p:spPr>
          <a:xfrm>
            <a:off x="4991100" y="206375"/>
            <a:ext cx="7200900" cy="1258888"/>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a:normAutofit/>
          </a:bodyPr>
          <a:lstStyle/>
          <a:p>
            <a:pPr algn="ctr"/>
            <a:r>
              <a:rPr lang="ar-SA" b="1" dirty="0" smtClean="0">
                <a:solidFill>
                  <a:srgbClr val="0000FF"/>
                </a:solidFill>
                <a:cs typeface="+mj-cs"/>
              </a:rPr>
              <a:t>يري سكنر أن السلوك الانساني نوعان:</a:t>
            </a:r>
            <a:endParaRPr lang="ar-SA" b="1" dirty="0">
              <a:solidFill>
                <a:srgbClr val="0000FF"/>
              </a:solidFill>
              <a:cs typeface="+mj-cs"/>
            </a:endParaRPr>
          </a:p>
        </p:txBody>
      </p:sp>
      <p:sp>
        <p:nvSpPr>
          <p:cNvPr id="7" name="عنصر نائب للمحتوى 6"/>
          <p:cNvSpPr>
            <a:spLocks noGrp="1"/>
          </p:cNvSpPr>
          <p:nvPr>
            <p:ph idx="4294967295"/>
          </p:nvPr>
        </p:nvSpPr>
        <p:spPr>
          <a:xfrm>
            <a:off x="2455572" y="1773238"/>
            <a:ext cx="8229600" cy="223202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normAutofit/>
          </a:bodyPr>
          <a:lstStyle/>
          <a:p>
            <a:pPr>
              <a:buFont typeface="Wingdings" panose="05000000000000000000" pitchFamily="2" charset="2"/>
              <a:buChar char="q"/>
            </a:pPr>
            <a:r>
              <a:rPr lang="ar-SA" sz="2800" b="1" dirty="0">
                <a:solidFill>
                  <a:srgbClr val="002060"/>
                </a:solidFill>
              </a:rPr>
              <a:t>  السلوك </a:t>
            </a:r>
            <a:r>
              <a:rPr lang="ar-SA" sz="2800" b="1" dirty="0" err="1" smtClean="0">
                <a:solidFill>
                  <a:srgbClr val="002060"/>
                </a:solidFill>
              </a:rPr>
              <a:t>الاستجابي</a:t>
            </a:r>
            <a:r>
              <a:rPr lang="ar-SA" sz="2800" b="1" dirty="0" smtClean="0">
                <a:solidFill>
                  <a:srgbClr val="002060"/>
                </a:solidFill>
              </a:rPr>
              <a:t>:</a:t>
            </a:r>
            <a:endParaRPr lang="ar-SA" sz="2800" b="1" dirty="0">
              <a:solidFill>
                <a:srgbClr val="002060"/>
              </a:solidFill>
            </a:endParaRPr>
          </a:p>
          <a:p>
            <a:pPr marL="0" indent="0">
              <a:buNone/>
            </a:pPr>
            <a:r>
              <a:rPr lang="ar-SA" sz="2800" b="1" dirty="0">
                <a:solidFill>
                  <a:srgbClr val="002060"/>
                </a:solidFill>
              </a:rPr>
              <a:t> هو استجابة ذات طابع انعكاسي لحدوث المثير وهو سلوك لا ارادي وفطري (سيلان اللعاب، الرضاعة, العطس، اتساع بؤبؤ العين).</a:t>
            </a:r>
          </a:p>
        </p:txBody>
      </p:sp>
      <p:sp>
        <p:nvSpPr>
          <p:cNvPr id="5" name="عنصر نائب للمحتوى 6"/>
          <p:cNvSpPr txBox="1">
            <a:spLocks/>
          </p:cNvSpPr>
          <p:nvPr/>
        </p:nvSpPr>
        <p:spPr>
          <a:xfrm>
            <a:off x="1386625" y="4313238"/>
            <a:ext cx="8229600" cy="2303462"/>
          </a:xfrm>
          <a:prstGeom prst="rect">
            <a:avLst/>
          </a:prstGeom>
          <a:solidFill>
            <a:schemeClr val="bg1"/>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9pPr>
          </a:lstStyle>
          <a:p>
            <a:pPr>
              <a:buFont typeface="Wingdings" panose="05000000000000000000" pitchFamily="2" charset="2"/>
              <a:buChar char="q"/>
            </a:pPr>
            <a:r>
              <a:rPr lang="ar-SA" sz="2800" b="1" dirty="0" smtClean="0">
                <a:solidFill>
                  <a:srgbClr val="C00000"/>
                </a:solidFill>
              </a:rPr>
              <a:t> السلوك </a:t>
            </a:r>
            <a:r>
              <a:rPr lang="ar-SA" sz="2800" b="1" dirty="0" err="1" smtClean="0">
                <a:solidFill>
                  <a:srgbClr val="C00000"/>
                </a:solidFill>
              </a:rPr>
              <a:t>الاجرائى</a:t>
            </a:r>
            <a:r>
              <a:rPr lang="ar-SA" sz="2800" b="1" dirty="0" smtClean="0">
                <a:solidFill>
                  <a:srgbClr val="C00000"/>
                </a:solidFill>
              </a:rPr>
              <a:t>:</a:t>
            </a:r>
          </a:p>
          <a:p>
            <a:pPr marL="0" indent="0">
              <a:buFont typeface="Arial" panose="020B0604020202020204" pitchFamily="34" charset="0"/>
              <a:buNone/>
            </a:pPr>
            <a:r>
              <a:rPr lang="ar-SA" sz="2800" b="1" dirty="0" smtClean="0">
                <a:solidFill>
                  <a:srgbClr val="C00000"/>
                </a:solidFill>
              </a:rPr>
              <a:t> هو سلوك يقوم به الفرد ارادي لكنه عفويا تلقائيا بدون ان يتقيد بمثيرات معينة وان هذا السلوك يتأثر بما يتبعه من  اثر او عواقب.</a:t>
            </a:r>
            <a:endParaRPr lang="en-US" sz="2800" b="1" dirty="0" smtClean="0">
              <a:solidFill>
                <a:srgbClr val="C00000"/>
              </a:solidFill>
            </a:endParaRPr>
          </a:p>
          <a:p>
            <a:endParaRPr lang="ar-SA" sz="2800" b="1" dirty="0">
              <a:solidFill>
                <a:srgbClr val="C00000"/>
              </a:solidFill>
            </a:endParaRPr>
          </a:p>
        </p:txBody>
      </p:sp>
    </p:spTree>
    <p:extLst>
      <p:ext uri="{BB962C8B-B14F-4D97-AF65-F5344CB8AC3E}">
        <p14:creationId xmlns:p14="http://schemas.microsoft.com/office/powerpoint/2010/main" val="994865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1000" fill="hold"/>
                                        <p:tgtEl>
                                          <p:spTgt spid="7">
                                            <p:bg/>
                                          </p:spTgt>
                                        </p:tgtEl>
                                        <p:attrNameLst>
                                          <p:attrName>ppt_w</p:attrName>
                                        </p:attrNameLst>
                                      </p:cBhvr>
                                      <p:tavLst>
                                        <p:tav tm="0">
                                          <p:val>
                                            <p:strVal val="#ppt_w*0.70"/>
                                          </p:val>
                                        </p:tav>
                                        <p:tav tm="100000">
                                          <p:val>
                                            <p:strVal val="#ppt_w"/>
                                          </p:val>
                                        </p:tav>
                                      </p:tavLst>
                                    </p:anim>
                                    <p:anim calcmode="lin" valueType="num">
                                      <p:cBhvr>
                                        <p:cTn id="13" dur="1000" fill="hold"/>
                                        <p:tgtEl>
                                          <p:spTgt spid="7">
                                            <p:bg/>
                                          </p:spTgt>
                                        </p:tgtEl>
                                        <p:attrNameLst>
                                          <p:attrName>ppt_h</p:attrName>
                                        </p:attrNameLst>
                                      </p:cBhvr>
                                      <p:tavLst>
                                        <p:tav tm="0">
                                          <p:val>
                                            <p:strVal val="#ppt_h"/>
                                          </p:val>
                                        </p:tav>
                                        <p:tav tm="100000">
                                          <p:val>
                                            <p:strVal val="#ppt_h"/>
                                          </p:val>
                                        </p:tav>
                                      </p:tavLst>
                                    </p:anim>
                                    <p:animEffect transition="in" filter="fade">
                                      <p:cBhvr>
                                        <p:cTn id="14" dur="1000"/>
                                        <p:tgtEl>
                                          <p:spTgt spid="7">
                                            <p:bg/>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0" end="0"/>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p:cTn id="29" dur="1000" fill="hold"/>
                                        <p:tgtEl>
                                          <p:spTgt spid="5">
                                            <p:bg/>
                                          </p:spTgt>
                                        </p:tgtEl>
                                        <p:attrNameLst>
                                          <p:attrName>ppt_w</p:attrName>
                                        </p:attrNameLst>
                                      </p:cBhvr>
                                      <p:tavLst>
                                        <p:tav tm="0">
                                          <p:val>
                                            <p:strVal val="#ppt_w*0.70"/>
                                          </p:val>
                                        </p:tav>
                                        <p:tav tm="100000">
                                          <p:val>
                                            <p:strVal val="#ppt_w"/>
                                          </p:val>
                                        </p:tav>
                                      </p:tavLst>
                                    </p:anim>
                                    <p:anim calcmode="lin" valueType="num">
                                      <p:cBhvr>
                                        <p:cTn id="30" dur="1000" fill="hold"/>
                                        <p:tgtEl>
                                          <p:spTgt spid="5">
                                            <p:bg/>
                                          </p:spTgt>
                                        </p:tgtEl>
                                        <p:attrNameLst>
                                          <p:attrName>ppt_h</p:attrName>
                                        </p:attrNameLst>
                                      </p:cBhvr>
                                      <p:tavLst>
                                        <p:tav tm="0">
                                          <p:val>
                                            <p:strVal val="#ppt_h"/>
                                          </p:val>
                                        </p:tav>
                                        <p:tav tm="100000">
                                          <p:val>
                                            <p:strVal val="#ppt_h"/>
                                          </p:val>
                                        </p:tav>
                                      </p:tavLst>
                                    </p:anim>
                                    <p:animEffect transition="in" filter="fade">
                                      <p:cBhvr>
                                        <p:cTn id="31" dur="1000"/>
                                        <p:tgtEl>
                                          <p:spTgt spid="5">
                                            <p:bg/>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37"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p:cTn id="43"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44"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45"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6"/>
          <p:cNvSpPr txBox="1">
            <a:spLocks/>
          </p:cNvSpPr>
          <p:nvPr/>
        </p:nvSpPr>
        <p:spPr>
          <a:xfrm>
            <a:off x="4683451" y="1564406"/>
            <a:ext cx="5980255" cy="452596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342900" indent="-342900" defTabSz="914400" rtl="1">
              <a:spcBef>
                <a:spcPct val="20000"/>
              </a:spcBef>
              <a:buFont typeface="Arial" pitchFamily="34" charset="0"/>
              <a:buChar char="•"/>
              <a:defRPr/>
            </a:pPr>
            <a:r>
              <a:rPr lang="ar-SA" sz="3200" b="1" dirty="0"/>
              <a:t>وضع فأر </a:t>
            </a:r>
            <a:r>
              <a:rPr lang="ar-SA" sz="3200" b="1" dirty="0" smtClean="0"/>
              <a:t>جائع في </a:t>
            </a:r>
            <a:r>
              <a:rPr lang="ar-SA" sz="3200" b="1" dirty="0"/>
              <a:t>قفص زجاج به </a:t>
            </a:r>
            <a:r>
              <a:rPr lang="ar-SA" sz="3200" b="1" dirty="0" smtClean="0"/>
              <a:t>قضيب</a:t>
            </a:r>
            <a:endParaRPr lang="ar-SA" sz="3200" b="1" dirty="0"/>
          </a:p>
        </p:txBody>
      </p:sp>
      <p:pic>
        <p:nvPicPr>
          <p:cNvPr id="1026" name="Picture 2" descr="http://www.sst5.com/images/Skinner_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18" y="1686216"/>
            <a:ext cx="3878306" cy="37433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3" name="مستطيل 3"/>
          <p:cNvSpPr/>
          <p:nvPr/>
        </p:nvSpPr>
        <p:spPr>
          <a:xfrm>
            <a:off x="3640876" y="308379"/>
            <a:ext cx="8065403" cy="87905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800" b="1" dirty="0">
                <a:solidFill>
                  <a:srgbClr val="C00000"/>
                </a:solidFill>
              </a:rPr>
              <a:t>تجربة سكنر علي التعلم الإجرائي</a:t>
            </a:r>
          </a:p>
        </p:txBody>
      </p:sp>
      <p:sp>
        <p:nvSpPr>
          <p:cNvPr id="6" name="عنصر نائب للمحتوى 6"/>
          <p:cNvSpPr txBox="1">
            <a:spLocks/>
          </p:cNvSpPr>
          <p:nvPr/>
        </p:nvSpPr>
        <p:spPr>
          <a:xfrm>
            <a:off x="4683451" y="2561980"/>
            <a:ext cx="5980255" cy="2975935"/>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342900" indent="-342900" algn="r" rtl="1">
              <a:spcBef>
                <a:spcPct val="20000"/>
              </a:spcBef>
              <a:buFont typeface="Arial" pitchFamily="34" charset="0"/>
              <a:buChar char="•"/>
              <a:defRPr/>
            </a:pPr>
            <a:r>
              <a:rPr lang="ar-SA" sz="3200" b="1" dirty="0"/>
              <a:t>ظل الفأر يخبط في جوانب القفص وفي احد المرات وهو يضغط علي </a:t>
            </a:r>
            <a:r>
              <a:rPr lang="ar-SA" sz="3200" b="1" dirty="0" smtClean="0"/>
              <a:t>القضيب نزلت </a:t>
            </a:r>
            <a:r>
              <a:rPr lang="ar-SA" sz="3200" b="1" dirty="0"/>
              <a:t>قطعة الطعام واكلها ثم عاود وضغط الرافعة لينزل الطعام وصار </a:t>
            </a:r>
            <a:r>
              <a:rPr lang="ar-SA" sz="3200" b="1" dirty="0" smtClean="0"/>
              <a:t>يركز </a:t>
            </a:r>
            <a:r>
              <a:rPr lang="ar-SA" sz="3200" b="1" dirty="0"/>
              <a:t>علي هذه  </a:t>
            </a:r>
            <a:r>
              <a:rPr lang="ar-SA" sz="3200" b="1" dirty="0" smtClean="0"/>
              <a:t>الرافعة ويكرر هذه الاستجابة.</a:t>
            </a:r>
            <a:endParaRPr lang="ar-SA" sz="3200" b="1" dirty="0"/>
          </a:p>
        </p:txBody>
      </p:sp>
    </p:spTree>
    <p:extLst>
      <p:ext uri="{BB962C8B-B14F-4D97-AF65-F5344CB8AC3E}">
        <p14:creationId xmlns:p14="http://schemas.microsoft.com/office/powerpoint/2010/main" val="29146608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932859738"/>
              </p:ext>
            </p:extLst>
          </p:nvPr>
        </p:nvGraphicFramePr>
        <p:xfrm>
          <a:off x="1703512" y="-171400"/>
          <a:ext cx="8643998" cy="563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612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9135827" y="751636"/>
            <a:ext cx="2628583" cy="857255"/>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1600200" rtl="1">
              <a:lnSpc>
                <a:spcPct val="90000"/>
              </a:lnSpc>
              <a:spcBef>
                <a:spcPct val="0"/>
              </a:spcBef>
              <a:spcAft>
                <a:spcPct val="35000"/>
              </a:spcAft>
            </a:pPr>
            <a:r>
              <a:rPr lang="ar-SA" sz="3600" b="1" dirty="0"/>
              <a:t>التعزيز الموجب</a:t>
            </a:r>
          </a:p>
        </p:txBody>
      </p:sp>
      <p:sp>
        <p:nvSpPr>
          <p:cNvPr id="11" name="عنصر نائب للمحتوى 6"/>
          <p:cNvSpPr txBox="1">
            <a:spLocks/>
          </p:cNvSpPr>
          <p:nvPr/>
        </p:nvSpPr>
        <p:spPr>
          <a:xfrm>
            <a:off x="1971517" y="751636"/>
            <a:ext cx="6858048" cy="1285884"/>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marL="342900" indent="-342900" algn="r" defTabSz="914400" rtl="1">
              <a:spcBef>
                <a:spcPct val="20000"/>
              </a:spcBef>
              <a:buFont typeface="Arial" pitchFamily="34" charset="0"/>
              <a:buChar char="•"/>
              <a:defRPr/>
            </a:pPr>
            <a:r>
              <a:rPr lang="ar-SA" sz="3600" b="1" dirty="0">
                <a:solidFill>
                  <a:schemeClr val="tx1"/>
                </a:solidFill>
              </a:rPr>
              <a:t>اضافة مثير محبب وذو اثار سارة للفرد بعد صدور السلوك المرغوب فيه.</a:t>
            </a:r>
          </a:p>
        </p:txBody>
      </p:sp>
      <p:grpSp>
        <p:nvGrpSpPr>
          <p:cNvPr id="9" name="مجموعة 1"/>
          <p:cNvGrpSpPr/>
          <p:nvPr/>
        </p:nvGrpSpPr>
        <p:grpSpPr>
          <a:xfrm>
            <a:off x="9021358" y="2412570"/>
            <a:ext cx="2857520" cy="714380"/>
            <a:chOff x="4199441" y="2585881"/>
            <a:chExt cx="2857520" cy="1714513"/>
          </a:xfrm>
          <a:solidFill>
            <a:srgbClr val="FF0000"/>
          </a:solidFill>
          <a:scene3d>
            <a:camera prst="orthographicFront"/>
            <a:lightRig rig="threePt" dir="t">
              <a:rot lat="0" lon="0" rev="7500000"/>
            </a:lightRig>
          </a:scene3d>
        </p:grpSpPr>
        <p:sp>
          <p:nvSpPr>
            <p:cNvPr id="10" name="مستطيل 2"/>
            <p:cNvSpPr/>
            <p:nvPr/>
          </p:nvSpPr>
          <p:spPr>
            <a:xfrm>
              <a:off x="4199441" y="2585881"/>
              <a:ext cx="2857520" cy="1714513"/>
            </a:xfrm>
            <a:prstGeom prst="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2" name="مستطيل 3"/>
            <p:cNvSpPr/>
            <p:nvPr/>
          </p:nvSpPr>
          <p:spPr>
            <a:xfrm>
              <a:off x="4485193" y="2928781"/>
              <a:ext cx="2568899" cy="102870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1600200" rtl="1">
                <a:lnSpc>
                  <a:spcPct val="90000"/>
                </a:lnSpc>
                <a:spcBef>
                  <a:spcPct val="0"/>
                </a:spcBef>
                <a:spcAft>
                  <a:spcPct val="35000"/>
                </a:spcAft>
              </a:pPr>
              <a:r>
                <a:rPr lang="ar-SA" sz="3600" b="1" dirty="0"/>
                <a:t>التعزيز السالب</a:t>
              </a:r>
            </a:p>
          </p:txBody>
        </p:sp>
      </p:grpSp>
      <p:sp>
        <p:nvSpPr>
          <p:cNvPr id="15" name="عنصر نائب للمحتوى 6"/>
          <p:cNvSpPr txBox="1">
            <a:spLocks/>
          </p:cNvSpPr>
          <p:nvPr/>
        </p:nvSpPr>
        <p:spPr>
          <a:xfrm>
            <a:off x="2020434" y="2280963"/>
            <a:ext cx="6858048" cy="1285884"/>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marL="342900" indent="-342900" algn="r" defTabSz="914400" rtl="1">
              <a:spcBef>
                <a:spcPct val="20000"/>
              </a:spcBef>
              <a:buFont typeface="Arial" pitchFamily="34" charset="0"/>
              <a:buChar char="•"/>
              <a:defRPr/>
            </a:pPr>
            <a:r>
              <a:rPr lang="ar-SA" sz="3600" b="1" dirty="0">
                <a:solidFill>
                  <a:schemeClr val="tx1"/>
                </a:solidFill>
              </a:rPr>
              <a:t>سحب مثير مؤلم وذو اثار سيئة للفرد بعد صدور السلوك المرغوب فيه.</a:t>
            </a:r>
          </a:p>
        </p:txBody>
      </p:sp>
      <p:sp>
        <p:nvSpPr>
          <p:cNvPr id="16" name="مستطيل 7"/>
          <p:cNvSpPr/>
          <p:nvPr/>
        </p:nvSpPr>
        <p:spPr>
          <a:xfrm>
            <a:off x="9135827" y="4166968"/>
            <a:ext cx="2628583" cy="857255"/>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1600200" rtl="1">
              <a:lnSpc>
                <a:spcPct val="90000"/>
              </a:lnSpc>
              <a:spcBef>
                <a:spcPct val="0"/>
              </a:spcBef>
              <a:spcAft>
                <a:spcPct val="35000"/>
              </a:spcAft>
            </a:pPr>
            <a:r>
              <a:rPr lang="ar-SA" sz="3600" b="1" dirty="0"/>
              <a:t>العقاب الموجب</a:t>
            </a:r>
          </a:p>
        </p:txBody>
      </p:sp>
      <p:sp>
        <p:nvSpPr>
          <p:cNvPr id="17" name="عنصر نائب للمحتوى 6"/>
          <p:cNvSpPr txBox="1">
            <a:spLocks/>
          </p:cNvSpPr>
          <p:nvPr/>
        </p:nvSpPr>
        <p:spPr>
          <a:xfrm>
            <a:off x="2020434" y="3967911"/>
            <a:ext cx="6858048" cy="1285884"/>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marL="342900" indent="-342900" algn="r" defTabSz="914400" rtl="1">
              <a:spcBef>
                <a:spcPct val="20000"/>
              </a:spcBef>
              <a:buFont typeface="Arial" pitchFamily="34" charset="0"/>
              <a:buChar char="•"/>
              <a:defRPr/>
            </a:pPr>
            <a:r>
              <a:rPr lang="ar-SA" sz="3600" b="1" dirty="0">
                <a:solidFill>
                  <a:schemeClr val="tx1"/>
                </a:solidFill>
              </a:rPr>
              <a:t>إضافة مثير منفر وذو أثار سيئة للفرد بعد صدور السلوك الغير المرغوب فيه.</a:t>
            </a:r>
          </a:p>
        </p:txBody>
      </p:sp>
      <p:grpSp>
        <p:nvGrpSpPr>
          <p:cNvPr id="19" name="مجموعة 4"/>
          <p:cNvGrpSpPr/>
          <p:nvPr/>
        </p:nvGrpSpPr>
        <p:grpSpPr>
          <a:xfrm>
            <a:off x="9021358" y="5829687"/>
            <a:ext cx="2857520" cy="714380"/>
            <a:chOff x="4199441" y="2585881"/>
            <a:chExt cx="2857520" cy="1714513"/>
          </a:xfrm>
          <a:scene3d>
            <a:camera prst="orthographicFront"/>
            <a:lightRig rig="threePt" dir="t">
              <a:rot lat="0" lon="0" rev="7500000"/>
            </a:lightRig>
          </a:scene3d>
        </p:grpSpPr>
        <p:sp>
          <p:nvSpPr>
            <p:cNvPr id="20" name="مستطيل 8"/>
            <p:cNvSpPr/>
            <p:nvPr/>
          </p:nvSpPr>
          <p:spPr>
            <a:xfrm>
              <a:off x="4199441" y="2585881"/>
              <a:ext cx="2857520" cy="1714513"/>
            </a:xfrm>
            <a:prstGeom prst="rect">
              <a:avLst/>
            </a:prstGeom>
            <a:solidFill>
              <a:schemeClr val="accent1">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1" name="مستطيل 9"/>
            <p:cNvSpPr/>
            <p:nvPr/>
          </p:nvSpPr>
          <p:spPr>
            <a:xfrm>
              <a:off x="4485193" y="2928781"/>
              <a:ext cx="2568899" cy="10287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1600200" rtl="1">
                <a:lnSpc>
                  <a:spcPct val="90000"/>
                </a:lnSpc>
                <a:spcBef>
                  <a:spcPct val="0"/>
                </a:spcBef>
                <a:spcAft>
                  <a:spcPct val="35000"/>
                </a:spcAft>
              </a:pPr>
              <a:r>
                <a:rPr lang="ar-SA" sz="3600" b="1" dirty="0"/>
                <a:t>العقاب السالب</a:t>
              </a:r>
            </a:p>
          </p:txBody>
        </p:sp>
      </p:grpSp>
      <p:sp>
        <p:nvSpPr>
          <p:cNvPr id="22" name="عنصر نائب للمحتوى 6"/>
          <p:cNvSpPr txBox="1">
            <a:spLocks/>
          </p:cNvSpPr>
          <p:nvPr/>
        </p:nvSpPr>
        <p:spPr>
          <a:xfrm>
            <a:off x="1971517" y="5414350"/>
            <a:ext cx="6858048" cy="1285884"/>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marL="342900" indent="-342900" algn="r" defTabSz="914400" rtl="1">
              <a:spcBef>
                <a:spcPct val="20000"/>
              </a:spcBef>
              <a:buFont typeface="Arial" pitchFamily="34" charset="0"/>
              <a:buChar char="•"/>
              <a:defRPr/>
            </a:pPr>
            <a:r>
              <a:rPr lang="ar-SA" sz="3600" b="1" dirty="0">
                <a:solidFill>
                  <a:schemeClr val="tx1"/>
                </a:solidFill>
              </a:rPr>
              <a:t>سحب مثير محبب  وذو أثار سارة للفرد بعد صدور السلوك الغير المرغوب فيه.</a:t>
            </a:r>
          </a:p>
        </p:txBody>
      </p:sp>
    </p:spTree>
    <p:extLst>
      <p:ext uri="{BB962C8B-B14F-4D97-AF65-F5344CB8AC3E}">
        <p14:creationId xmlns:p14="http://schemas.microsoft.com/office/powerpoint/2010/main" val="189310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55"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strVal val="#ppt_w*0.70"/>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from="(-#ppt_w/2)" to="(#ppt_x)" calcmode="lin" valueType="num">
                                      <p:cBhvr>
                                        <p:cTn id="36" dur="600" fill="hold">
                                          <p:stCondLst>
                                            <p:cond delay="0"/>
                                          </p:stCondLst>
                                        </p:cTn>
                                        <p:tgtEl>
                                          <p:spTgt spid="17"/>
                                        </p:tgtEl>
                                        <p:attrNameLst>
                                          <p:attrName>ppt_x</p:attrName>
                                        </p:attrNameLst>
                                      </p:cBhvr>
                                    </p:anim>
                                    <p:anim from="0" to="-1.0" calcmode="lin" valueType="num">
                                      <p:cBhvr>
                                        <p:cTn id="37" dur="200" decel="50000" autoRev="1" fill="hold">
                                          <p:stCondLst>
                                            <p:cond delay="600"/>
                                          </p:stCondLst>
                                        </p:cTn>
                                        <p:tgtEl>
                                          <p:spTgt spid="17"/>
                                        </p:tgtEl>
                                        <p:attrNameLst>
                                          <p:attrName>xshear</p:attrName>
                                        </p:attrNameLst>
                                      </p:cBhvr>
                                    </p:anim>
                                    <p:animScale>
                                      <p:cBhvr>
                                        <p:cTn id="38" dur="200" decel="100000" autoRev="1" fill="hold">
                                          <p:stCondLst>
                                            <p:cond delay="600"/>
                                          </p:stCondLst>
                                        </p:cTn>
                                        <p:tgtEl>
                                          <p:spTgt spid="17"/>
                                        </p:tgtEl>
                                      </p:cBhvr>
                                      <p:from x="100000" y="100000"/>
                                      <p:to x="80000" y="100000"/>
                                    </p:animScale>
                                    <p:anim by="(#ppt_h/3+#ppt_w*0.1)" calcmode="lin" valueType="num">
                                      <p:cBhvr additive="sum">
                                        <p:cTn id="39" dur="200" decel="100000" autoRev="1" fill="hold">
                                          <p:stCondLst>
                                            <p:cond delay="600"/>
                                          </p:stCondLst>
                                        </p:cTn>
                                        <p:tgtEl>
                                          <p:spTgt spid="17"/>
                                        </p:tgtEl>
                                        <p:attrNameLst>
                                          <p:attrName>ppt_x</p:attrName>
                                        </p:attrNameLst>
                                      </p:cBhvr>
                                    </p:anim>
                                  </p:childTnLst>
                                </p:cTn>
                              </p:par>
                              <p:par>
                                <p:cTn id="40" presetID="55"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strVal val="#ppt_w*0.70"/>
                                          </p:val>
                                        </p:tav>
                                        <p:tav tm="100000">
                                          <p:val>
                                            <p:strVal val="#ppt_w"/>
                                          </p:val>
                                        </p:tav>
                                      </p:tavLst>
                                    </p:anim>
                                    <p:anim calcmode="lin" valueType="num">
                                      <p:cBhvr>
                                        <p:cTn id="43" dur="1000" fill="hold"/>
                                        <p:tgtEl>
                                          <p:spTgt spid="19"/>
                                        </p:tgtEl>
                                        <p:attrNameLst>
                                          <p:attrName>ppt_h</p:attrName>
                                        </p:attrNameLst>
                                      </p:cBhvr>
                                      <p:tavLst>
                                        <p:tav tm="0">
                                          <p:val>
                                            <p:strVal val="#ppt_h"/>
                                          </p:val>
                                        </p:tav>
                                        <p:tav tm="100000">
                                          <p:val>
                                            <p:strVal val="#ppt_h"/>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from="(-#ppt_w/2)" to="(#ppt_x)" calcmode="lin" valueType="num">
                                      <p:cBhvr>
                                        <p:cTn id="49" dur="600" fill="hold">
                                          <p:stCondLst>
                                            <p:cond delay="0"/>
                                          </p:stCondLst>
                                        </p:cTn>
                                        <p:tgtEl>
                                          <p:spTgt spid="22"/>
                                        </p:tgtEl>
                                        <p:attrNameLst>
                                          <p:attrName>ppt_x</p:attrName>
                                        </p:attrNameLst>
                                      </p:cBhvr>
                                    </p:anim>
                                    <p:anim from="0" to="-1.0" calcmode="lin" valueType="num">
                                      <p:cBhvr>
                                        <p:cTn id="50" dur="200" decel="50000" autoRev="1" fill="hold">
                                          <p:stCondLst>
                                            <p:cond delay="600"/>
                                          </p:stCondLst>
                                        </p:cTn>
                                        <p:tgtEl>
                                          <p:spTgt spid="22"/>
                                        </p:tgtEl>
                                        <p:attrNameLst>
                                          <p:attrName>xshear</p:attrName>
                                        </p:attrNameLst>
                                      </p:cBhvr>
                                    </p:anim>
                                    <p:animScale>
                                      <p:cBhvr>
                                        <p:cTn id="51" dur="200" decel="100000" autoRev="1" fill="hold">
                                          <p:stCondLst>
                                            <p:cond delay="600"/>
                                          </p:stCondLst>
                                        </p:cTn>
                                        <p:tgtEl>
                                          <p:spTgt spid="22"/>
                                        </p:tgtEl>
                                      </p:cBhvr>
                                      <p:from x="100000" y="100000"/>
                                      <p:to x="80000" y="100000"/>
                                    </p:animScale>
                                    <p:anim by="(#ppt_h/3+#ppt_w*0.1)" calcmode="lin" valueType="num">
                                      <p:cBhvr additive="sum">
                                        <p:cTn id="52" dur="200" decel="100000" autoRev="1" fill="hold">
                                          <p:stCondLst>
                                            <p:cond delay="600"/>
                                          </p:stCondLst>
                                        </p:cTn>
                                        <p:tgtEl>
                                          <p:spTgt spid="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6" grpId="0" animBg="1"/>
      <p:bldP spid="17"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847528" y="1571608"/>
            <a:ext cx="8229600" cy="3369560"/>
          </a:xfrm>
          <a:solidFill>
            <a:schemeClr val="accent1">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ar-SA" sz="3600" b="1" dirty="0"/>
              <a:t>اكتساب المتعلم الخبرات الجديدة.</a:t>
            </a:r>
          </a:p>
          <a:p>
            <a:r>
              <a:rPr lang="ar-SA" sz="3600" b="1" dirty="0"/>
              <a:t>مساعدة المتعلم علي القيام بالأنشطة.</a:t>
            </a:r>
          </a:p>
          <a:p>
            <a:r>
              <a:rPr lang="ar-SA" sz="3600" b="1" dirty="0"/>
              <a:t>مساعدة المتعلم علي حل مشكلاته.</a:t>
            </a:r>
          </a:p>
          <a:p>
            <a:r>
              <a:rPr lang="ar-SA" sz="3600" b="1" dirty="0"/>
              <a:t>التعلم عملية أساسية حيوية في حياة الفرد.</a:t>
            </a:r>
          </a:p>
          <a:p>
            <a:endParaRPr lang="ar-SA" sz="3600" b="1" dirty="0"/>
          </a:p>
          <a:p>
            <a:endParaRPr lang="ar-SA" sz="3600" b="1" dirty="0"/>
          </a:p>
        </p:txBody>
      </p:sp>
      <p:sp>
        <p:nvSpPr>
          <p:cNvPr id="4" name="عنوان 1"/>
          <p:cNvSpPr txBox="1">
            <a:spLocks/>
          </p:cNvSpPr>
          <p:nvPr/>
        </p:nvSpPr>
        <p:spPr>
          <a:xfrm>
            <a:off x="5962328" y="300026"/>
            <a:ext cx="4757742" cy="9286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0" rIns="0" bIns="0" anchor="b">
            <a:normAutofit lnSpcReduction="10000"/>
          </a:bodyPr>
          <a:lstStyle/>
          <a:p>
            <a:pPr algn="ctr" defTabSz="914400" rtl="1">
              <a:spcBef>
                <a:spcPct val="0"/>
              </a:spcBef>
              <a:defRPr/>
            </a:pPr>
            <a:r>
              <a:rPr lang="ar-SA" sz="600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Arial Unicode MS" pitchFamily="34" charset="-128"/>
                <a:ea typeface="Arial Unicode MS" pitchFamily="34" charset="-128"/>
                <a:cs typeface="AdvertisingExtraBold" pitchFamily="2" charset="-78"/>
              </a:rPr>
              <a:t>أهمية التعلم</a:t>
            </a:r>
          </a:p>
        </p:txBody>
      </p:sp>
    </p:spTree>
    <p:extLst>
      <p:ext uri="{BB962C8B-B14F-4D97-AF65-F5344CB8AC3E}">
        <p14:creationId xmlns:p14="http://schemas.microsoft.com/office/powerpoint/2010/main" val="20753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800" decel="100000"/>
                                        <p:tgtEl>
                                          <p:spTgt spid="3">
                                            <p:txEl>
                                              <p:pRg st="1" end="1"/>
                                            </p:txEl>
                                          </p:spTgt>
                                        </p:tgtEl>
                                      </p:cBhvr>
                                    </p:animEffect>
                                    <p:anim calcmode="lin" valueType="num">
                                      <p:cBhvr>
                                        <p:cTn id="2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800" decel="100000"/>
                                        <p:tgtEl>
                                          <p:spTgt spid="3">
                                            <p:txEl>
                                              <p:pRg st="2" end="2"/>
                                            </p:txEl>
                                          </p:spTgt>
                                        </p:tgtEl>
                                      </p:cBhvr>
                                    </p:animEffect>
                                    <p:anim calcmode="lin" valueType="num">
                                      <p:cBhvr>
                                        <p:cTn id="3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800" decel="100000"/>
                                        <p:tgtEl>
                                          <p:spTgt spid="3">
                                            <p:txEl>
                                              <p:pRg st="3" end="3"/>
                                            </p:txEl>
                                          </p:spTgt>
                                        </p:tgtEl>
                                      </p:cBhvr>
                                    </p:animEffect>
                                    <p:anim calcmode="lin" valueType="num">
                                      <p:cBhvr>
                                        <p:cTn id="4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284013" y="238217"/>
            <a:ext cx="6585155" cy="879050"/>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400" b="1" dirty="0">
                <a:solidFill>
                  <a:srgbClr val="C00000"/>
                </a:solidFill>
              </a:rPr>
              <a:t>مبادئ الاشتراط الإجرائي</a:t>
            </a:r>
          </a:p>
        </p:txBody>
      </p:sp>
      <p:sp>
        <p:nvSpPr>
          <p:cNvPr id="4" name="Flowchart: Preparation 3"/>
          <p:cNvSpPr/>
          <p:nvPr/>
        </p:nvSpPr>
        <p:spPr>
          <a:xfrm>
            <a:off x="8083819" y="1117267"/>
            <a:ext cx="3528392" cy="1296144"/>
          </a:xfrm>
          <a:prstGeom prst="flowChartPreparation">
            <a:avLst/>
          </a:prstGeom>
          <a:solidFill>
            <a:schemeClr val="accent3">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مبدأ العلاقات الزمنية</a:t>
            </a:r>
          </a:p>
        </p:txBody>
      </p:sp>
      <p:sp>
        <p:nvSpPr>
          <p:cNvPr id="5" name="عنصر نائب للمحتوى 6"/>
          <p:cNvSpPr txBox="1">
            <a:spLocks/>
          </p:cNvSpPr>
          <p:nvPr/>
        </p:nvSpPr>
        <p:spPr>
          <a:xfrm>
            <a:off x="0" y="1496526"/>
            <a:ext cx="8115328" cy="137546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lstStyle/>
          <a:p>
            <a:pPr marL="571500" indent="-571500" algn="r" defTabSz="914400" rtl="1">
              <a:spcBef>
                <a:spcPct val="20000"/>
              </a:spcBef>
              <a:buFont typeface="Wingdings" panose="05000000000000000000" pitchFamily="2" charset="2"/>
              <a:buChar char="q"/>
              <a:defRPr/>
            </a:pPr>
            <a:r>
              <a:rPr lang="ar-SA" sz="3600" b="1" dirty="0">
                <a:solidFill>
                  <a:schemeClr val="tx1"/>
                </a:solidFill>
              </a:rPr>
              <a:t>التعلم يكون اسرع اذا كان الزمن بين الاستجابة والتدعيم قصيرا.</a:t>
            </a:r>
          </a:p>
          <a:p>
            <a:pPr algn="r" defTabSz="914400" rtl="1">
              <a:spcBef>
                <a:spcPct val="20000"/>
              </a:spcBef>
              <a:defRPr/>
            </a:pPr>
            <a:endParaRPr lang="ar-SA" sz="3600" b="1" dirty="0"/>
          </a:p>
          <a:p>
            <a:pPr marL="342900" indent="-342900" algn="r" defTabSz="914400" rtl="1">
              <a:spcBef>
                <a:spcPct val="20000"/>
              </a:spcBef>
              <a:buFont typeface="Arial" pitchFamily="34" charset="0"/>
              <a:buChar char="•"/>
              <a:defRPr/>
            </a:pPr>
            <a:endParaRPr lang="ar-SA" sz="3600" b="1" dirty="0"/>
          </a:p>
          <a:p>
            <a:pPr marL="342900" indent="-342900" algn="r" defTabSz="914400" rtl="1">
              <a:spcBef>
                <a:spcPct val="20000"/>
              </a:spcBef>
              <a:buFont typeface="Arial" pitchFamily="34" charset="0"/>
              <a:buChar char="•"/>
              <a:defRPr/>
            </a:pPr>
            <a:endParaRPr lang="ar-SA" sz="3600" b="1" dirty="0">
              <a:solidFill>
                <a:schemeClr val="tx1"/>
              </a:solidFill>
            </a:endParaRPr>
          </a:p>
        </p:txBody>
      </p:sp>
      <p:sp>
        <p:nvSpPr>
          <p:cNvPr id="7" name="Flowchart: Preparation 6"/>
          <p:cNvSpPr/>
          <p:nvPr/>
        </p:nvSpPr>
        <p:spPr>
          <a:xfrm>
            <a:off x="8568026" y="2660482"/>
            <a:ext cx="2952328" cy="1296144"/>
          </a:xfrm>
          <a:prstGeom prst="flowChartPreparation">
            <a:avLst/>
          </a:prstGeom>
          <a:solidFill>
            <a:schemeClr val="accent2">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مبدأ الاكتساب</a:t>
            </a:r>
          </a:p>
        </p:txBody>
      </p:sp>
      <p:sp>
        <p:nvSpPr>
          <p:cNvPr id="8" name="عنصر نائب للمحتوى 6"/>
          <p:cNvSpPr txBox="1">
            <a:spLocks/>
          </p:cNvSpPr>
          <p:nvPr/>
        </p:nvSpPr>
        <p:spPr>
          <a:xfrm>
            <a:off x="226349" y="2871989"/>
            <a:ext cx="8115328" cy="174784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lstStyle/>
          <a:p>
            <a:pPr marL="571500" indent="-571500" algn="r" defTabSz="914400" rtl="1">
              <a:spcBef>
                <a:spcPct val="20000"/>
              </a:spcBef>
              <a:buFont typeface="Wingdings" panose="05000000000000000000" pitchFamily="2" charset="2"/>
              <a:buChar char="q"/>
              <a:defRPr/>
            </a:pPr>
            <a:r>
              <a:rPr lang="ar-SA" sz="3600" b="1" dirty="0">
                <a:solidFill>
                  <a:schemeClr val="tx1"/>
                </a:solidFill>
              </a:rPr>
              <a:t>التعلم يكون في صورة تدريجية فالاستجابات تثبت او تضعف تدريجياً مع تكرار المواقف.</a:t>
            </a:r>
          </a:p>
          <a:p>
            <a:pPr algn="r" defTabSz="914400" rtl="1">
              <a:spcBef>
                <a:spcPct val="20000"/>
              </a:spcBef>
              <a:defRPr/>
            </a:pPr>
            <a:endParaRPr lang="ar-SA" sz="3600" b="1" dirty="0"/>
          </a:p>
          <a:p>
            <a:pPr marL="342900" indent="-342900" algn="r" defTabSz="914400" rtl="1">
              <a:spcBef>
                <a:spcPct val="20000"/>
              </a:spcBef>
              <a:buFont typeface="Arial" pitchFamily="34" charset="0"/>
              <a:buChar char="•"/>
              <a:defRPr/>
            </a:pPr>
            <a:endParaRPr lang="ar-SA" sz="3600" b="1" dirty="0">
              <a:solidFill>
                <a:schemeClr val="tx1"/>
              </a:solidFill>
            </a:endParaRPr>
          </a:p>
        </p:txBody>
      </p:sp>
      <p:sp>
        <p:nvSpPr>
          <p:cNvPr id="9" name="Flowchart: Preparation 8"/>
          <p:cNvSpPr/>
          <p:nvPr/>
        </p:nvSpPr>
        <p:spPr>
          <a:xfrm>
            <a:off x="8659883" y="4465366"/>
            <a:ext cx="2952328" cy="1296144"/>
          </a:xfrm>
          <a:prstGeom prst="flowChartPreparation">
            <a:avLst/>
          </a:prstGeom>
          <a:solidFill>
            <a:schemeClr val="accent3">
              <a:lumMod val="75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مبدأ التدعيم</a:t>
            </a:r>
          </a:p>
        </p:txBody>
      </p:sp>
      <p:sp>
        <p:nvSpPr>
          <p:cNvPr id="10" name="عنصر نائب للمحتوى 6"/>
          <p:cNvSpPr txBox="1">
            <a:spLocks/>
          </p:cNvSpPr>
          <p:nvPr/>
        </p:nvSpPr>
        <p:spPr>
          <a:xfrm>
            <a:off x="339524" y="4465366"/>
            <a:ext cx="8115328" cy="182716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lstStyle/>
          <a:p>
            <a:pPr marL="571500" indent="-571500" algn="r" defTabSz="914400" rtl="1">
              <a:spcBef>
                <a:spcPct val="20000"/>
              </a:spcBef>
              <a:buFont typeface="Wingdings" panose="05000000000000000000" pitchFamily="2" charset="2"/>
              <a:buChar char="q"/>
              <a:defRPr/>
            </a:pPr>
            <a:r>
              <a:rPr lang="ar-SA" sz="3600" b="1" dirty="0">
                <a:solidFill>
                  <a:schemeClr val="tx1"/>
                </a:solidFill>
              </a:rPr>
              <a:t>التعلم الاجرائي يحتاج لتدعيم الاستجابة الصحيحة من خلال المكافأة.</a:t>
            </a:r>
          </a:p>
          <a:p>
            <a:pPr algn="r" defTabSz="914400" rtl="1">
              <a:spcBef>
                <a:spcPct val="20000"/>
              </a:spcBef>
              <a:defRPr/>
            </a:pPr>
            <a:endParaRPr lang="ar-SA" sz="3600" b="1" dirty="0">
              <a:solidFill>
                <a:schemeClr val="tx1"/>
              </a:solidFill>
            </a:endParaRPr>
          </a:p>
          <a:p>
            <a:pPr algn="r" defTabSz="914400" rtl="1">
              <a:spcBef>
                <a:spcPct val="20000"/>
              </a:spcBef>
              <a:defRPr/>
            </a:pPr>
            <a:endParaRPr lang="ar-SA" sz="3600" b="1" dirty="0"/>
          </a:p>
          <a:p>
            <a:pPr algn="r" defTabSz="914400" rtl="1">
              <a:spcBef>
                <a:spcPct val="20000"/>
              </a:spcBef>
              <a:defRPr/>
            </a:pPr>
            <a:endParaRPr lang="ar-SA" sz="3600" b="1" dirty="0">
              <a:solidFill>
                <a:srgbClr val="C00000"/>
              </a:solidFill>
            </a:endParaRPr>
          </a:p>
          <a:p>
            <a:pPr marL="342900" indent="-342900" algn="r" defTabSz="914400" rtl="1">
              <a:spcBef>
                <a:spcPct val="20000"/>
              </a:spcBef>
              <a:buFont typeface="Arial" pitchFamily="34" charset="0"/>
              <a:buChar char="•"/>
              <a:defRPr/>
            </a:pPr>
            <a:endParaRPr lang="ar-SA" sz="3600" b="1" dirty="0">
              <a:solidFill>
                <a:schemeClr val="tx1"/>
              </a:solidFill>
            </a:endParaRPr>
          </a:p>
        </p:txBody>
      </p:sp>
    </p:spTree>
    <p:extLst>
      <p:ext uri="{BB962C8B-B14F-4D97-AF65-F5344CB8AC3E}">
        <p14:creationId xmlns:p14="http://schemas.microsoft.com/office/powerpoint/2010/main" val="1636390757"/>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6"/>
          <p:cNvSpPr txBox="1">
            <a:spLocks/>
          </p:cNvSpPr>
          <p:nvPr/>
        </p:nvSpPr>
        <p:spPr>
          <a:xfrm>
            <a:off x="1919536" y="1916832"/>
            <a:ext cx="8115328" cy="442915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lstStyle/>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السلوك الانساني في مجمله متعلم.</a:t>
            </a:r>
          </a:p>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التعزيز له الدور الاكبر في التعلم.</a:t>
            </a:r>
          </a:p>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يهدف التعلم الي تغيير في سلوك المتعلم.</a:t>
            </a:r>
          </a:p>
          <a:p>
            <a:pPr marL="742950" indent="-742950" algn="r" defTabSz="914400" rtl="1">
              <a:spcBef>
                <a:spcPct val="20000"/>
              </a:spcBef>
              <a:buFont typeface="+mj-lt"/>
              <a:buAutoNum type="arabicPeriod"/>
              <a:defRPr/>
            </a:pPr>
            <a:endParaRPr lang="ar-SA" sz="3600" b="1" dirty="0">
              <a:solidFill>
                <a:schemeClr val="bg1"/>
              </a:solidFill>
            </a:endParaRPr>
          </a:p>
          <a:p>
            <a:pPr marL="742950" indent="-742950" algn="r" defTabSz="914400" rtl="1">
              <a:spcBef>
                <a:spcPct val="20000"/>
              </a:spcBef>
              <a:buFont typeface="+mj-lt"/>
              <a:buAutoNum type="arabicPeriod"/>
              <a:defRPr/>
            </a:pPr>
            <a:endParaRPr lang="ar-SA" sz="3600" b="1" dirty="0">
              <a:solidFill>
                <a:schemeClr val="bg1"/>
              </a:solidFill>
            </a:endParaRPr>
          </a:p>
        </p:txBody>
      </p:sp>
      <p:sp>
        <p:nvSpPr>
          <p:cNvPr id="3" name="مستطيل 2"/>
          <p:cNvSpPr/>
          <p:nvPr/>
        </p:nvSpPr>
        <p:spPr>
          <a:xfrm>
            <a:off x="4429212" y="512960"/>
            <a:ext cx="6585155" cy="1095074"/>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800" b="1" dirty="0">
                <a:solidFill>
                  <a:srgbClr val="6600CC"/>
                </a:solidFill>
                <a:latin typeface="Simplified Arabic" panose="02020603050405020304" pitchFamily="18" charset="-78"/>
                <a:cs typeface="Simplified Arabic" panose="02020603050405020304" pitchFamily="18" charset="-78"/>
              </a:rPr>
              <a:t>افتراضات النظرية الإجرائية</a:t>
            </a:r>
          </a:p>
        </p:txBody>
      </p:sp>
    </p:spTree>
    <p:extLst>
      <p:ext uri="{BB962C8B-B14F-4D97-AF65-F5344CB8AC3E}">
        <p14:creationId xmlns:p14="http://schemas.microsoft.com/office/powerpoint/2010/main" val="32916831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p:nvPr/>
        </p:nvSpPr>
        <p:spPr>
          <a:xfrm>
            <a:off x="4799857" y="188640"/>
            <a:ext cx="5649051" cy="1095074"/>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800" b="1" dirty="0">
                <a:solidFill>
                  <a:srgbClr val="6600CC"/>
                </a:solidFill>
                <a:latin typeface="Simplified Arabic" panose="02020603050405020304" pitchFamily="18" charset="-78"/>
                <a:cs typeface="Simplified Arabic" panose="02020603050405020304" pitchFamily="18" charset="-78"/>
              </a:rPr>
              <a:t>إيجابيات النظرية الإجرائية</a:t>
            </a:r>
          </a:p>
        </p:txBody>
      </p:sp>
      <p:sp>
        <p:nvSpPr>
          <p:cNvPr id="3" name="عنصر نائب للمحتوى 6"/>
          <p:cNvSpPr txBox="1">
            <a:spLocks/>
          </p:cNvSpPr>
          <p:nvPr/>
        </p:nvSpPr>
        <p:spPr>
          <a:xfrm>
            <a:off x="1775520" y="1556792"/>
            <a:ext cx="8115328" cy="442915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lstStyle/>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تدرس النظرية السلوك الانساني بوصفه ظاهرة معقدة وانه ينتج من مجموعة من المثيرات.</a:t>
            </a:r>
          </a:p>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المبادئ التي تقوم عليها النظرية واضحة: تحليل السلوك ثم تعزيز الاستجابات.</a:t>
            </a:r>
          </a:p>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أسس التعليم المبرمج الذي اثبت فعالية في التعلم.</a:t>
            </a:r>
          </a:p>
          <a:p>
            <a:pPr marL="342900" indent="-342900" algn="r" defTabSz="914400" rtl="1">
              <a:spcBef>
                <a:spcPct val="20000"/>
              </a:spcBef>
              <a:buFont typeface="Arial" pitchFamily="34" charset="0"/>
              <a:buChar char="•"/>
              <a:defRPr/>
            </a:pPr>
            <a:endParaRPr lang="ar-SA" sz="4000" b="1" dirty="0">
              <a:solidFill>
                <a:schemeClr val="bg1"/>
              </a:solidFill>
            </a:endParaRPr>
          </a:p>
          <a:p>
            <a:pPr marL="342900" indent="-342900" algn="r" defTabSz="914400" rtl="1">
              <a:spcBef>
                <a:spcPct val="20000"/>
              </a:spcBef>
              <a:buFont typeface="Arial" pitchFamily="34" charset="0"/>
              <a:buChar char="•"/>
              <a:defRPr/>
            </a:pPr>
            <a:endParaRPr lang="ar-SA" sz="4000" b="1" dirty="0">
              <a:solidFill>
                <a:schemeClr val="bg1"/>
              </a:solidFill>
            </a:endParaRPr>
          </a:p>
          <a:p>
            <a:pPr marL="342900" indent="-342900" algn="r" defTabSz="914400" rtl="1">
              <a:spcBef>
                <a:spcPct val="20000"/>
              </a:spcBef>
              <a:buFont typeface="Arial" pitchFamily="34" charset="0"/>
              <a:buChar char="•"/>
              <a:defRPr/>
            </a:pPr>
            <a:endParaRPr lang="ar-SA" sz="4000" b="1" dirty="0">
              <a:solidFill>
                <a:schemeClr val="bg1"/>
              </a:solidFill>
            </a:endParaRPr>
          </a:p>
        </p:txBody>
      </p:sp>
    </p:spTree>
    <p:extLst>
      <p:ext uri="{BB962C8B-B14F-4D97-AF65-F5344CB8AC3E}">
        <p14:creationId xmlns:p14="http://schemas.microsoft.com/office/powerpoint/2010/main" val="4047040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p:nvPr/>
        </p:nvSpPr>
        <p:spPr>
          <a:xfrm>
            <a:off x="4799857" y="188640"/>
            <a:ext cx="5649051" cy="1095074"/>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77042" tIns="0" rIns="177042" bIns="0" numCol="1" spcCol="1270" anchor="ctr" anchorCtr="0">
            <a:noAutofit/>
          </a:bodyPr>
          <a:lstStyle/>
          <a:p>
            <a:pPr algn="ctr" defTabSz="1955800" rtl="1">
              <a:lnSpc>
                <a:spcPct val="90000"/>
              </a:lnSpc>
              <a:spcBef>
                <a:spcPct val="0"/>
              </a:spcBef>
              <a:spcAft>
                <a:spcPct val="35000"/>
              </a:spcAft>
            </a:pPr>
            <a:r>
              <a:rPr lang="ar-SA" sz="4800" b="1" dirty="0">
                <a:solidFill>
                  <a:srgbClr val="6600CC"/>
                </a:solidFill>
                <a:latin typeface="Simplified Arabic" panose="02020603050405020304" pitchFamily="18" charset="-78"/>
                <a:cs typeface="Simplified Arabic" panose="02020603050405020304" pitchFamily="18" charset="-78"/>
              </a:rPr>
              <a:t>سلبيات النظرية الإجرائية</a:t>
            </a:r>
          </a:p>
        </p:txBody>
      </p:sp>
      <p:sp>
        <p:nvSpPr>
          <p:cNvPr id="3" name="عنصر نائب للمحتوى 6"/>
          <p:cNvSpPr txBox="1">
            <a:spLocks/>
          </p:cNvSpPr>
          <p:nvPr/>
        </p:nvSpPr>
        <p:spPr>
          <a:xfrm>
            <a:off x="1775520" y="1664140"/>
            <a:ext cx="8115328" cy="442915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lstStyle/>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قيام التجربة علي الحيوانات الجائعة وهناك فرق بين الحيوان والانسان (يتحكم في غرائزه كما ان للإنسان دوافع ثانوية).</a:t>
            </a:r>
          </a:p>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لا تصلح لعلاج كل الاضطرابات السلوكية.</a:t>
            </a:r>
          </a:p>
          <a:p>
            <a:pPr marL="742950" indent="-742950" algn="r" defTabSz="914400" rtl="1">
              <a:spcBef>
                <a:spcPct val="20000"/>
              </a:spcBef>
              <a:buFont typeface="+mj-lt"/>
              <a:buAutoNum type="arabicPeriod"/>
              <a:defRPr/>
            </a:pPr>
            <a:r>
              <a:rPr lang="ar-SA" sz="4000" b="1" dirty="0">
                <a:latin typeface="Simplified Arabic" panose="02020603050405020304" pitchFamily="18" charset="-78"/>
                <a:cs typeface="Simplified Arabic" panose="02020603050405020304" pitchFamily="18" charset="-78"/>
              </a:rPr>
              <a:t>لا يمكن اختزال سلوك الانسان في مثير واستجابة (عمليات عقلية ).</a:t>
            </a:r>
          </a:p>
          <a:p>
            <a:pPr marL="342900" indent="-342900" algn="r" defTabSz="914400" rtl="1">
              <a:spcBef>
                <a:spcPct val="20000"/>
              </a:spcBef>
              <a:buFont typeface="Arial" pitchFamily="34" charset="0"/>
              <a:buChar char="•"/>
              <a:defRPr/>
            </a:pPr>
            <a:endParaRPr lang="ar-SA" sz="4000" b="1" dirty="0">
              <a:solidFill>
                <a:schemeClr val="bg1"/>
              </a:solidFill>
            </a:endParaRPr>
          </a:p>
          <a:p>
            <a:pPr marL="342900" indent="-342900" algn="r" defTabSz="914400" rtl="1">
              <a:spcBef>
                <a:spcPct val="20000"/>
              </a:spcBef>
              <a:buFont typeface="Arial" pitchFamily="34" charset="0"/>
              <a:buChar char="•"/>
              <a:defRPr/>
            </a:pPr>
            <a:endParaRPr lang="ar-SA" sz="4000" b="1" dirty="0">
              <a:solidFill>
                <a:schemeClr val="bg1"/>
              </a:solidFill>
            </a:endParaRPr>
          </a:p>
          <a:p>
            <a:pPr marL="342900" indent="-342900" algn="r" defTabSz="914400" rtl="1">
              <a:spcBef>
                <a:spcPct val="20000"/>
              </a:spcBef>
              <a:buFont typeface="Arial" pitchFamily="34" charset="0"/>
              <a:buChar char="•"/>
              <a:defRPr/>
            </a:pPr>
            <a:endParaRPr lang="ar-SA" sz="4000" b="1" dirty="0">
              <a:solidFill>
                <a:schemeClr val="bg1"/>
              </a:solidFill>
            </a:endParaRPr>
          </a:p>
        </p:txBody>
      </p:sp>
    </p:spTree>
    <p:extLst>
      <p:ext uri="{BB962C8B-B14F-4D97-AF65-F5344CB8AC3E}">
        <p14:creationId xmlns:p14="http://schemas.microsoft.com/office/powerpoint/2010/main" val="398029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ستند 2"/>
          <p:cNvSpPr/>
          <p:nvPr/>
        </p:nvSpPr>
        <p:spPr>
          <a:xfrm>
            <a:off x="3287688" y="404664"/>
            <a:ext cx="5715040" cy="1357298"/>
          </a:xfrm>
          <a:prstGeom prst="flowChartDocument">
            <a:avLst/>
          </a:prstGeom>
          <a:ln>
            <a:noFill/>
          </a:ln>
          <a:effectLst>
            <a:glow rad="101600">
              <a:schemeClr val="accent2">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تطبيقات النظرية في التربية</a:t>
            </a:r>
          </a:p>
        </p:txBody>
      </p:sp>
      <p:sp>
        <p:nvSpPr>
          <p:cNvPr id="5" name="عنصر نائب للمحتوى 6"/>
          <p:cNvSpPr txBox="1">
            <a:spLocks/>
          </p:cNvSpPr>
          <p:nvPr/>
        </p:nvSpPr>
        <p:spPr>
          <a:xfrm>
            <a:off x="2323275" y="1988840"/>
            <a:ext cx="7643866" cy="1285884"/>
          </a:xfrm>
          <a:prstGeom prst="rect">
            <a:avLst/>
          </a:prstGeom>
          <a:solidFill>
            <a:schemeClr val="accent3">
              <a:lumMod val="20000"/>
              <a:lumOff val="80000"/>
            </a:schemeClr>
          </a:solidFill>
          <a:ln/>
        </p:spPr>
        <p:style>
          <a:lnRef idx="1">
            <a:schemeClr val="accent5"/>
          </a:lnRef>
          <a:fillRef idx="2">
            <a:schemeClr val="accent5"/>
          </a:fillRef>
          <a:effectRef idx="1">
            <a:schemeClr val="accent5"/>
          </a:effectRef>
          <a:fontRef idx="minor">
            <a:schemeClr val="dk1"/>
          </a:fontRef>
        </p:style>
        <p:txBody>
          <a:bodyPr/>
          <a:lstStyle/>
          <a:p>
            <a:pPr marL="342900" indent="-342900" algn="r" defTabSz="914400" rtl="1">
              <a:spcBef>
                <a:spcPct val="20000"/>
              </a:spcBef>
              <a:buFont typeface="Arial" pitchFamily="34" charset="0"/>
              <a:buChar char="•"/>
              <a:defRPr/>
            </a:pPr>
            <a:r>
              <a:rPr lang="ar-SA" sz="3600" b="1" dirty="0">
                <a:solidFill>
                  <a:schemeClr val="tx1"/>
                </a:solidFill>
              </a:rPr>
              <a:t>استخدام التعزيز الإيجابي قدر الامكان.</a:t>
            </a:r>
          </a:p>
        </p:txBody>
      </p:sp>
      <p:sp>
        <p:nvSpPr>
          <p:cNvPr id="7" name="عنصر نائب للمحتوى 6"/>
          <p:cNvSpPr txBox="1">
            <a:spLocks/>
          </p:cNvSpPr>
          <p:nvPr/>
        </p:nvSpPr>
        <p:spPr>
          <a:xfrm>
            <a:off x="2323275" y="3501602"/>
            <a:ext cx="7643866" cy="1285884"/>
          </a:xfrm>
          <a:prstGeom prst="rect">
            <a:avLst/>
          </a:prstGeom>
          <a:solidFill>
            <a:schemeClr val="accent3">
              <a:lumMod val="40000"/>
              <a:lumOff val="60000"/>
            </a:schemeClr>
          </a:solidFill>
          <a:ln/>
        </p:spPr>
        <p:style>
          <a:lnRef idx="1">
            <a:schemeClr val="accent5"/>
          </a:lnRef>
          <a:fillRef idx="2">
            <a:schemeClr val="accent5"/>
          </a:fillRef>
          <a:effectRef idx="1">
            <a:schemeClr val="accent5"/>
          </a:effectRef>
          <a:fontRef idx="minor">
            <a:schemeClr val="dk1"/>
          </a:fontRef>
        </p:style>
        <p:txBody>
          <a:bodyPr/>
          <a:lstStyle/>
          <a:p>
            <a:pPr marL="342900" indent="-342900" algn="r" defTabSz="914400" rtl="1">
              <a:spcBef>
                <a:spcPct val="20000"/>
              </a:spcBef>
              <a:buFont typeface="Arial" pitchFamily="34" charset="0"/>
              <a:buChar char="•"/>
              <a:defRPr/>
            </a:pPr>
            <a:r>
              <a:rPr lang="ar-SA" sz="3600" b="1" dirty="0">
                <a:solidFill>
                  <a:schemeClr val="tx1"/>
                </a:solidFill>
              </a:rPr>
              <a:t>ضبط المثيرات المنفرة في الفصل وتقليلها.</a:t>
            </a:r>
          </a:p>
        </p:txBody>
      </p:sp>
      <p:sp>
        <p:nvSpPr>
          <p:cNvPr id="9" name="عنصر نائب للمحتوى 6"/>
          <p:cNvSpPr txBox="1">
            <a:spLocks/>
          </p:cNvSpPr>
          <p:nvPr/>
        </p:nvSpPr>
        <p:spPr>
          <a:xfrm>
            <a:off x="2230409" y="5190568"/>
            <a:ext cx="7643866" cy="1072353"/>
          </a:xfrm>
          <a:prstGeom prst="rect">
            <a:avLst/>
          </a:prstGeom>
          <a:solidFill>
            <a:schemeClr val="accent3">
              <a:lumMod val="60000"/>
              <a:lumOff val="40000"/>
            </a:schemeClr>
          </a:solidFill>
          <a:ln/>
        </p:spPr>
        <p:style>
          <a:lnRef idx="1">
            <a:schemeClr val="accent5"/>
          </a:lnRef>
          <a:fillRef idx="2">
            <a:schemeClr val="accent5"/>
          </a:fillRef>
          <a:effectRef idx="1">
            <a:schemeClr val="accent5"/>
          </a:effectRef>
          <a:fontRef idx="minor">
            <a:schemeClr val="dk1"/>
          </a:fontRef>
        </p:style>
        <p:txBody>
          <a:bodyPr/>
          <a:lstStyle/>
          <a:p>
            <a:pPr marL="342900" indent="-342900" algn="r" defTabSz="914400" rtl="1">
              <a:spcBef>
                <a:spcPct val="20000"/>
              </a:spcBef>
              <a:buFont typeface="Arial" pitchFamily="34" charset="0"/>
              <a:buChar char="•"/>
              <a:defRPr/>
            </a:pPr>
            <a:r>
              <a:rPr lang="ar-SA" sz="3600" b="1" dirty="0">
                <a:solidFill>
                  <a:schemeClr val="tx1"/>
                </a:solidFill>
              </a:rPr>
              <a:t>تقديم التغذية الراجعة للطفل فور صدور السلوك.</a:t>
            </a:r>
          </a:p>
        </p:txBody>
      </p:sp>
    </p:spTree>
    <p:extLst>
      <p:ext uri="{BB962C8B-B14F-4D97-AF65-F5344CB8AC3E}">
        <p14:creationId xmlns:p14="http://schemas.microsoft.com/office/powerpoint/2010/main" val="216819271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from="(-#ppt_w/2)" to="(#ppt_x)" calcmode="lin" valueType="num">
                                      <p:cBhvr>
                                        <p:cTn id="19" dur="600" fill="hold">
                                          <p:stCondLst>
                                            <p:cond delay="0"/>
                                          </p:stCondLst>
                                        </p:cTn>
                                        <p:tgtEl>
                                          <p:spTgt spid="7"/>
                                        </p:tgtEl>
                                        <p:attrNameLst>
                                          <p:attrName>ppt_x</p:attrName>
                                        </p:attrNameLst>
                                      </p:cBhvr>
                                    </p:anim>
                                    <p:anim from="0" to="-1.0" calcmode="lin" valueType="num">
                                      <p:cBhvr>
                                        <p:cTn id="20" dur="200" decel="50000" autoRev="1" fill="hold">
                                          <p:stCondLst>
                                            <p:cond delay="600"/>
                                          </p:stCondLst>
                                        </p:cTn>
                                        <p:tgtEl>
                                          <p:spTgt spid="7"/>
                                        </p:tgtEl>
                                        <p:attrNameLst>
                                          <p:attrName>xshear</p:attrName>
                                        </p:attrNameLst>
                                      </p:cBhvr>
                                    </p:anim>
                                    <p:animScale>
                                      <p:cBhvr>
                                        <p:cTn id="21" dur="200" decel="100000" autoRev="1" fill="hold">
                                          <p:stCondLst>
                                            <p:cond delay="600"/>
                                          </p:stCondLst>
                                        </p:cTn>
                                        <p:tgtEl>
                                          <p:spTgt spid="7"/>
                                        </p:tgtEl>
                                      </p:cBhvr>
                                      <p:from x="100000" y="100000"/>
                                      <p:to x="80000" y="100000"/>
                                    </p:animScale>
                                    <p:anim by="(#ppt_h/3+#ppt_w*0.1)" calcmode="lin" valueType="num">
                                      <p:cBhvr additive="sum">
                                        <p:cTn id="22" dur="200" decel="100000" autoRev="1" fill="hold">
                                          <p:stCondLst>
                                            <p:cond delay="600"/>
                                          </p:stCondLst>
                                        </p:cTn>
                                        <p:tgtEl>
                                          <p:spTgt spid="7"/>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from="(-#ppt_w/2)" to="(#ppt_x)" calcmode="lin" valueType="num">
                                      <p:cBhvr>
                                        <p:cTn id="25" dur="600" fill="hold">
                                          <p:stCondLst>
                                            <p:cond delay="0"/>
                                          </p:stCondLst>
                                        </p:cTn>
                                        <p:tgtEl>
                                          <p:spTgt spid="9"/>
                                        </p:tgtEl>
                                        <p:attrNameLst>
                                          <p:attrName>ppt_x</p:attrName>
                                        </p:attrNameLst>
                                      </p:cBhvr>
                                    </p:anim>
                                    <p:anim from="0" to="-1.0" calcmode="lin" valueType="num">
                                      <p:cBhvr>
                                        <p:cTn id="26" dur="200" decel="50000" autoRev="1" fill="hold">
                                          <p:stCondLst>
                                            <p:cond delay="600"/>
                                          </p:stCondLst>
                                        </p:cTn>
                                        <p:tgtEl>
                                          <p:spTgt spid="9"/>
                                        </p:tgtEl>
                                        <p:attrNameLst>
                                          <p:attrName>xshear</p:attrName>
                                        </p:attrNameLst>
                                      </p:cBhvr>
                                    </p:anim>
                                    <p:animScale>
                                      <p:cBhvr>
                                        <p:cTn id="27" dur="200" decel="100000" autoRev="1" fill="hold">
                                          <p:stCondLst>
                                            <p:cond delay="600"/>
                                          </p:stCondLst>
                                        </p:cTn>
                                        <p:tgtEl>
                                          <p:spTgt spid="9"/>
                                        </p:tgtEl>
                                      </p:cBhvr>
                                      <p:from x="100000" y="100000"/>
                                      <p:to x="80000" y="100000"/>
                                    </p:animScale>
                                    <p:anim by="(#ppt_h/3+#ppt_w*0.1)" calcmode="lin" valueType="num">
                                      <p:cBhvr additive="sum">
                                        <p:cTn id="28"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ستند 2"/>
          <p:cNvSpPr/>
          <p:nvPr/>
        </p:nvSpPr>
        <p:spPr>
          <a:xfrm>
            <a:off x="4508833" y="527431"/>
            <a:ext cx="5715040" cy="1142984"/>
          </a:xfrm>
          <a:prstGeom prst="flowChartDocument">
            <a:avLst/>
          </a:prstGeom>
          <a:solidFill>
            <a:schemeClr val="accent4">
              <a:lumMod val="60000"/>
              <a:lumOff val="40000"/>
            </a:schemeClr>
          </a:solidFill>
          <a:ln>
            <a:noFill/>
          </a:ln>
          <a:effectLst>
            <a:glow rad="101600">
              <a:schemeClr val="accent2">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ysClr val="windowText" lastClr="000000"/>
                </a:solidFill>
                <a:latin typeface="Simplified Arabic" panose="02020603050405020304" pitchFamily="18" charset="-78"/>
                <a:cs typeface="Simplified Arabic" panose="02020603050405020304" pitchFamily="18" charset="-78"/>
              </a:rPr>
              <a:t>تحذيرات للمعلمين</a:t>
            </a:r>
          </a:p>
        </p:txBody>
      </p:sp>
      <p:sp>
        <p:nvSpPr>
          <p:cNvPr id="3" name="عنصر نائب للمحتوى 6"/>
          <p:cNvSpPr txBox="1">
            <a:spLocks/>
          </p:cNvSpPr>
          <p:nvPr/>
        </p:nvSpPr>
        <p:spPr>
          <a:xfrm>
            <a:off x="901521" y="1844824"/>
            <a:ext cx="9699400" cy="442915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lstStyle/>
          <a:p>
            <a:pPr marL="742950" indent="-742950" algn="r" defTabSz="914400" rtl="1">
              <a:spcBef>
                <a:spcPct val="20000"/>
              </a:spcBef>
              <a:buFont typeface="Wingdings" panose="05000000000000000000" pitchFamily="2" charset="2"/>
              <a:buChar char="v"/>
              <a:defRPr/>
            </a:pPr>
            <a:r>
              <a:rPr lang="ar-SA" sz="3600" b="1" dirty="0">
                <a:latin typeface="Simplified Arabic" panose="02020603050405020304" pitchFamily="18" charset="-78"/>
                <a:cs typeface="Simplified Arabic" panose="02020603050405020304" pitchFamily="18" charset="-78"/>
              </a:rPr>
              <a:t>عدم السخرية من المتعلم (حتي المزاح).</a:t>
            </a:r>
          </a:p>
          <a:p>
            <a:pPr marL="742950" indent="-742950" algn="r" defTabSz="914400" rtl="1">
              <a:spcBef>
                <a:spcPct val="20000"/>
              </a:spcBef>
              <a:buFont typeface="Wingdings" panose="05000000000000000000" pitchFamily="2" charset="2"/>
              <a:buChar char="v"/>
              <a:defRPr/>
            </a:pPr>
            <a:r>
              <a:rPr lang="ar-SA" sz="3600" b="1" dirty="0">
                <a:latin typeface="Simplified Arabic" panose="02020603050405020304" pitchFamily="18" charset="-78"/>
                <a:cs typeface="Simplified Arabic" panose="02020603050405020304" pitchFamily="18" charset="-78"/>
              </a:rPr>
              <a:t>منع الأساليب العقابية (السب والضرب).</a:t>
            </a:r>
          </a:p>
          <a:p>
            <a:pPr marL="742950" indent="-742950" algn="r" defTabSz="914400" rtl="1">
              <a:spcBef>
                <a:spcPct val="20000"/>
              </a:spcBef>
              <a:buFont typeface="+mj-lt"/>
              <a:buAutoNum type="arabicPeriod"/>
              <a:defRPr/>
            </a:pPr>
            <a:endParaRPr lang="ar-SA" sz="3600" b="1" dirty="0">
              <a:latin typeface="Simplified Arabic" panose="02020603050405020304" pitchFamily="18" charset="-78"/>
              <a:cs typeface="Simplified Arabic" panose="02020603050405020304" pitchFamily="18" charset="-78"/>
            </a:endParaRPr>
          </a:p>
          <a:p>
            <a:pPr marL="342900" indent="-342900" algn="r" defTabSz="914400" rtl="1">
              <a:spcBef>
                <a:spcPct val="20000"/>
              </a:spcBef>
              <a:buFont typeface="Arial" pitchFamily="34" charset="0"/>
              <a:buChar char="•"/>
              <a:defRPr/>
            </a:pPr>
            <a:endParaRPr lang="ar-SA" sz="3600" b="1" dirty="0">
              <a:solidFill>
                <a:schemeClr val="bg1"/>
              </a:solidFill>
            </a:endParaRPr>
          </a:p>
          <a:p>
            <a:pPr marL="342900" indent="-342900" algn="r" defTabSz="914400" rtl="1">
              <a:spcBef>
                <a:spcPct val="20000"/>
              </a:spcBef>
              <a:buFont typeface="Arial" pitchFamily="34" charset="0"/>
              <a:buChar char="•"/>
              <a:defRPr/>
            </a:pPr>
            <a:endParaRPr lang="ar-SA" sz="3600" b="1" dirty="0">
              <a:solidFill>
                <a:schemeClr val="bg1"/>
              </a:solidFill>
            </a:endParaRPr>
          </a:p>
          <a:p>
            <a:pPr marL="342900" indent="-342900" algn="r" defTabSz="914400" rtl="1">
              <a:spcBef>
                <a:spcPct val="20000"/>
              </a:spcBef>
              <a:buFont typeface="Arial" pitchFamily="34" charset="0"/>
              <a:buChar char="•"/>
              <a:defRPr/>
            </a:pPr>
            <a:endParaRPr lang="ar-SA" sz="3600" b="1" dirty="0">
              <a:solidFill>
                <a:schemeClr val="bg1"/>
              </a:solidFill>
            </a:endParaRPr>
          </a:p>
        </p:txBody>
      </p:sp>
      <p:sp>
        <p:nvSpPr>
          <p:cNvPr id="5" name="عنصر نائب للمحتوى 6"/>
          <p:cNvSpPr txBox="1">
            <a:spLocks/>
          </p:cNvSpPr>
          <p:nvPr/>
        </p:nvSpPr>
        <p:spPr>
          <a:xfrm>
            <a:off x="5416345" y="3336627"/>
            <a:ext cx="5184576" cy="442915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lstStyle/>
          <a:p>
            <a:pPr marL="742950" indent="-742950" algn="r" defTabSz="914400" rtl="1">
              <a:spcBef>
                <a:spcPct val="20000"/>
              </a:spcBef>
              <a:buFont typeface="Wingdings" panose="05000000000000000000" pitchFamily="2" charset="2"/>
              <a:buChar char="v"/>
              <a:defRPr/>
            </a:pPr>
            <a:r>
              <a:rPr lang="ar-SA" sz="3600" b="1" dirty="0">
                <a:latin typeface="Simplified Arabic" panose="02020603050405020304" pitchFamily="18" charset="-78"/>
                <a:cs typeface="Simplified Arabic" panose="02020603050405020304" pitchFamily="18" charset="-78"/>
              </a:rPr>
              <a:t>منع الواجبات الكثيرة المرهقة.</a:t>
            </a:r>
          </a:p>
          <a:p>
            <a:pPr marL="742950" indent="-742950" algn="r" defTabSz="914400" rtl="1">
              <a:spcBef>
                <a:spcPct val="20000"/>
              </a:spcBef>
              <a:buFont typeface="Wingdings" panose="05000000000000000000" pitchFamily="2" charset="2"/>
              <a:buChar char="v"/>
              <a:defRPr/>
            </a:pPr>
            <a:endParaRPr lang="ar-SA" sz="3600" b="1" dirty="0">
              <a:latin typeface="Simplified Arabic" panose="02020603050405020304" pitchFamily="18" charset="-78"/>
              <a:cs typeface="Simplified Arabic" panose="02020603050405020304" pitchFamily="18" charset="-78"/>
            </a:endParaRPr>
          </a:p>
          <a:p>
            <a:pPr marL="342900" indent="-342900" algn="r" defTabSz="914400" rtl="1">
              <a:spcBef>
                <a:spcPct val="20000"/>
              </a:spcBef>
              <a:buFont typeface="Arial" pitchFamily="34" charset="0"/>
              <a:buChar char="•"/>
              <a:defRPr/>
            </a:pPr>
            <a:endParaRPr lang="ar-SA" sz="3600" b="1" dirty="0">
              <a:solidFill>
                <a:schemeClr val="bg1"/>
              </a:solidFill>
            </a:endParaRPr>
          </a:p>
          <a:p>
            <a:pPr marL="342900" indent="-342900" algn="r" defTabSz="914400" rtl="1">
              <a:spcBef>
                <a:spcPct val="20000"/>
              </a:spcBef>
              <a:buFont typeface="Arial" pitchFamily="34" charset="0"/>
              <a:buChar char="•"/>
              <a:defRPr/>
            </a:pPr>
            <a:endParaRPr lang="ar-SA" sz="3600" b="1" dirty="0">
              <a:solidFill>
                <a:schemeClr val="bg1"/>
              </a:solidFill>
            </a:endParaRPr>
          </a:p>
          <a:p>
            <a:pPr marL="342900" indent="-342900" algn="r" defTabSz="914400" rtl="1">
              <a:spcBef>
                <a:spcPct val="20000"/>
              </a:spcBef>
              <a:buFont typeface="Arial" pitchFamily="34" charset="0"/>
              <a:buChar char="•"/>
              <a:defRPr/>
            </a:pPr>
            <a:endParaRPr lang="ar-SA" sz="3600" b="1" dirty="0">
              <a:solidFill>
                <a:schemeClr val="bg1"/>
              </a:solidFill>
            </a:endParaRPr>
          </a:p>
        </p:txBody>
      </p:sp>
    </p:spTree>
    <p:extLst>
      <p:ext uri="{BB962C8B-B14F-4D97-AF65-F5344CB8AC3E}">
        <p14:creationId xmlns:p14="http://schemas.microsoft.com/office/powerpoint/2010/main" val="27246602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8"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4294967295"/>
            <p:extLst>
              <p:ext uri="{D42A27DB-BD31-4B8C-83A1-F6EECF244321}">
                <p14:modId xmlns:p14="http://schemas.microsoft.com/office/powerpoint/2010/main" val="2167732680"/>
              </p:ext>
            </p:extLst>
          </p:nvPr>
        </p:nvGraphicFramePr>
        <p:xfrm>
          <a:off x="1635670" y="2038194"/>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وان 1"/>
          <p:cNvSpPr txBox="1">
            <a:spLocks/>
          </p:cNvSpPr>
          <p:nvPr/>
        </p:nvSpPr>
        <p:spPr>
          <a:xfrm>
            <a:off x="5750470" y="350800"/>
            <a:ext cx="5972188" cy="1152128"/>
          </a:xfrm>
          <a:prstGeom prst="rect">
            <a:avLst/>
          </a:prstGeom>
          <a:solidFill>
            <a:schemeClr val="accent1">
              <a:lumMod val="40000"/>
              <a:lumOff val="60000"/>
            </a:schemeClr>
          </a:solidFill>
        </p:spPr>
        <p:style>
          <a:lnRef idx="0">
            <a:schemeClr val="accent6"/>
          </a:lnRef>
          <a:fillRef idx="3">
            <a:schemeClr val="accent6"/>
          </a:fillRef>
          <a:effectRef idx="3">
            <a:schemeClr val="accent6"/>
          </a:effectRef>
          <a:fontRef idx="minor">
            <a:schemeClr val="lt1"/>
          </a:fontRef>
        </p:style>
        <p:txBody>
          <a:bodyPr vert="horz" lIns="0" rIns="0" bIns="0" anchor="b">
            <a:noAutofit/>
          </a:bodyPr>
          <a:lstStyle/>
          <a:p>
            <a:pPr algn="ctr" defTabSz="914400" rtl="1">
              <a:spcBef>
                <a:spcPct val="0"/>
              </a:spcBef>
              <a:defRPr/>
            </a:pPr>
            <a:r>
              <a:rPr lang="ar-SA" sz="5400" dirty="0">
                <a:solidFill>
                  <a:schemeClr val="tx1"/>
                </a:solidFill>
                <a:latin typeface="Arial Unicode MS" pitchFamily="34" charset="-128"/>
                <a:ea typeface="Arial Unicode MS" pitchFamily="34" charset="-128"/>
                <a:cs typeface="AdvertisingExtraBold" pitchFamily="2" charset="-78"/>
              </a:rPr>
              <a:t>شروط </a:t>
            </a:r>
            <a:r>
              <a:rPr lang="ar-SA" sz="5400" b="1" dirty="0">
                <a:solidFill>
                  <a:schemeClr val="tx1"/>
                </a:solidFill>
                <a:latin typeface="Arial Unicode MS" pitchFamily="34" charset="-128"/>
                <a:ea typeface="Arial Unicode MS" pitchFamily="34" charset="-128"/>
                <a:cs typeface="AdvertisingExtraBold" pitchFamily="2" charset="-78"/>
              </a:rPr>
              <a:t>التعلم</a:t>
            </a:r>
          </a:p>
        </p:txBody>
      </p:sp>
    </p:spTree>
    <p:extLst>
      <p:ext uri="{BB962C8B-B14F-4D97-AF65-F5344CB8AC3E}">
        <p14:creationId xmlns:p14="http://schemas.microsoft.com/office/powerpoint/2010/main" val="303982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790196" y="1844824"/>
            <a:ext cx="8572500" cy="3960440"/>
          </a:xfrm>
          <a:solidFill>
            <a:schemeClr val="accent3">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r>
              <a:rPr lang="ar-SA" sz="3600" b="1" dirty="0"/>
              <a:t>الوصول الي حالة النمو كاملا :</a:t>
            </a:r>
          </a:p>
          <a:p>
            <a:r>
              <a:rPr lang="ar-SA" sz="3600" b="1" dirty="0">
                <a:solidFill>
                  <a:srgbClr val="0000FF"/>
                </a:solidFill>
              </a:rPr>
              <a:t>مجموعة التغيرات الداخلية التي تطرأ علي الكائن الحي وترجع إلي تكوينه الفسيولوجي والعضوي ولا يتأثر بالعوامل البيئة التي يمكن أن تدعمه.</a:t>
            </a:r>
          </a:p>
        </p:txBody>
      </p:sp>
      <p:sp>
        <p:nvSpPr>
          <p:cNvPr id="6" name="خماسي 4"/>
          <p:cNvSpPr/>
          <p:nvPr/>
        </p:nvSpPr>
        <p:spPr>
          <a:xfrm>
            <a:off x="6381752" y="285728"/>
            <a:ext cx="3971852" cy="1071570"/>
          </a:xfrm>
          <a:prstGeom prst="rect">
            <a:avLst/>
          </a:prstGeom>
          <a:solidFill>
            <a:schemeClr val="accent2">
              <a:lumMod val="40000"/>
              <a:lumOff val="60000"/>
            </a:schemeClr>
          </a:solidFill>
          <a:ln>
            <a:noFill/>
          </a:ln>
          <a:effectLst>
            <a:glow rad="139700">
              <a:schemeClr val="accent5">
                <a:satMod val="175000"/>
                <a:alpha val="40000"/>
              </a:schemeClr>
            </a:glow>
            <a:outerShdw blurRad="76200" dir="18900000" sy="23000" kx="-1200000" algn="bl" rotWithShape="0">
              <a:prstClr val="black">
                <a:alpha val="20000"/>
              </a:prstClr>
            </a:outerShdw>
          </a:effectLst>
          <a:scene3d>
            <a:camera prst="orthographicFront">
              <a:rot lat="0" lon="0" rev="0"/>
            </a:camera>
            <a:lightRig rig="brightRoom" dir="tl">
              <a:rot lat="0" lon="0" rev="600000"/>
            </a:lightRig>
          </a:scene3d>
          <a:sp3d prstMaterial="metal">
            <a:bevelT w="38100" h="57150" prst="angle"/>
          </a:sp3d>
        </p:spPr>
        <p:style>
          <a:lnRef idx="0">
            <a:schemeClr val="accent2"/>
          </a:lnRef>
          <a:fillRef idx="3">
            <a:schemeClr val="accent2"/>
          </a:fillRef>
          <a:effectRef idx="3">
            <a:schemeClr val="accent2"/>
          </a:effectRef>
          <a:fontRef idx="minor">
            <a:schemeClr val="lt1"/>
          </a:fontRef>
        </p:style>
        <p:txBody>
          <a:bodyPr spcFirstLastPara="0" vert="horz" wrap="square" lIns="537815" tIns="220980" rIns="412496" bIns="220980" numCol="1" spcCol="1270" anchor="ctr" anchorCtr="0">
            <a:noAutofit/>
          </a:bodyPr>
          <a:lstStyle/>
          <a:p>
            <a:pPr algn="ctr" defTabSz="2578100" rtl="1">
              <a:lnSpc>
                <a:spcPct val="90000"/>
              </a:lnSpc>
              <a:spcBef>
                <a:spcPct val="0"/>
              </a:spcBef>
              <a:spcAft>
                <a:spcPct val="35000"/>
              </a:spcAft>
            </a:pPr>
            <a:r>
              <a:rPr lang="ar-SA" sz="5400" b="1" dirty="0">
                <a:solidFill>
                  <a:schemeClr val="tx1"/>
                </a:solidFill>
              </a:rPr>
              <a:t>مفهوم النضج</a:t>
            </a:r>
          </a:p>
        </p:txBody>
      </p:sp>
    </p:spTree>
    <p:extLst>
      <p:ext uri="{BB962C8B-B14F-4D97-AF65-F5344CB8AC3E}">
        <p14:creationId xmlns:p14="http://schemas.microsoft.com/office/powerpoint/2010/main" val="272092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889411" y="297394"/>
            <a:ext cx="6500858" cy="779085"/>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vert="horz" lIns="0" rIns="0" bIns="0" anchor="b">
            <a:normAutofit fontScale="97500"/>
          </a:bodyPr>
          <a:lstStyle/>
          <a:p>
            <a:pPr algn="ctr">
              <a:buNone/>
            </a:pPr>
            <a:r>
              <a:rPr lang="ar-SA" sz="4800" b="1" dirty="0">
                <a:solidFill>
                  <a:schemeClr val="tx1"/>
                </a:solidFill>
              </a:rPr>
              <a:t>ما الفرق بين النضج والتعلم؟</a:t>
            </a:r>
          </a:p>
        </p:txBody>
      </p:sp>
      <p:sp>
        <p:nvSpPr>
          <p:cNvPr id="5" name="عنوان 1"/>
          <p:cNvSpPr txBox="1">
            <a:spLocks/>
          </p:cNvSpPr>
          <p:nvPr/>
        </p:nvSpPr>
        <p:spPr>
          <a:xfrm>
            <a:off x="4384000" y="1484785"/>
            <a:ext cx="3194543" cy="641669"/>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Autofit/>
          </a:bodyPr>
          <a:lstStyle/>
          <a:p>
            <a:pPr algn="ctr">
              <a:buNone/>
            </a:pPr>
            <a:r>
              <a:rPr lang="ar-SA" sz="4400" b="1" dirty="0"/>
              <a:t>تغير في السلوك</a:t>
            </a:r>
          </a:p>
        </p:txBody>
      </p:sp>
      <p:sp>
        <p:nvSpPr>
          <p:cNvPr id="6" name="سهم للأسفل 5"/>
          <p:cNvSpPr/>
          <p:nvPr/>
        </p:nvSpPr>
        <p:spPr>
          <a:xfrm>
            <a:off x="5624081" y="980728"/>
            <a:ext cx="714380"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p:cNvSpPr txBox="1">
            <a:spLocks/>
          </p:cNvSpPr>
          <p:nvPr/>
        </p:nvSpPr>
        <p:spPr>
          <a:xfrm>
            <a:off x="6022315" y="2996952"/>
            <a:ext cx="4322157" cy="928686"/>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rmAutofit fontScale="67500" lnSpcReduction="20000"/>
          </a:bodyPr>
          <a:lstStyle/>
          <a:p>
            <a:pPr algn="ctr">
              <a:buNone/>
            </a:pPr>
            <a:r>
              <a:rPr lang="ar-SA" sz="5400" b="1" dirty="0"/>
              <a:t>النضج يستند الي التكوين الوراثي</a:t>
            </a:r>
          </a:p>
        </p:txBody>
      </p:sp>
      <p:sp>
        <p:nvSpPr>
          <p:cNvPr id="9" name="عنوان 1"/>
          <p:cNvSpPr txBox="1">
            <a:spLocks/>
          </p:cNvSpPr>
          <p:nvPr/>
        </p:nvSpPr>
        <p:spPr>
          <a:xfrm>
            <a:off x="1650643" y="2998226"/>
            <a:ext cx="4301778" cy="927413"/>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Autofit/>
          </a:bodyPr>
          <a:lstStyle/>
          <a:p>
            <a:pPr algn="ctr">
              <a:buNone/>
            </a:pPr>
            <a:r>
              <a:rPr lang="ar-SA" sz="3200" b="1" dirty="0"/>
              <a:t>يستند الي البيئة لأنه يحتاج للتدريب والملاحظة</a:t>
            </a:r>
          </a:p>
        </p:txBody>
      </p:sp>
      <p:sp>
        <p:nvSpPr>
          <p:cNvPr id="10" name="عنوان 1"/>
          <p:cNvSpPr txBox="1">
            <a:spLocks/>
          </p:cNvSpPr>
          <p:nvPr/>
        </p:nvSpPr>
        <p:spPr>
          <a:xfrm>
            <a:off x="6006326" y="4648032"/>
            <a:ext cx="4322157" cy="928686"/>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Autofit/>
          </a:bodyPr>
          <a:lstStyle/>
          <a:p>
            <a:pPr algn="ctr">
              <a:buNone/>
            </a:pPr>
            <a:r>
              <a:rPr lang="ar-SA" sz="3200" b="1" dirty="0"/>
              <a:t>النضج يحدث تغيرا مماثل للأفراد ذو عمر معين </a:t>
            </a:r>
          </a:p>
        </p:txBody>
      </p:sp>
      <p:sp>
        <p:nvSpPr>
          <p:cNvPr id="12" name="عنوان 1"/>
          <p:cNvSpPr txBox="1">
            <a:spLocks/>
          </p:cNvSpPr>
          <p:nvPr/>
        </p:nvSpPr>
        <p:spPr>
          <a:xfrm>
            <a:off x="1650643" y="4648032"/>
            <a:ext cx="4301778" cy="928686"/>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Autofit/>
          </a:bodyPr>
          <a:lstStyle/>
          <a:p>
            <a:pPr algn="ctr">
              <a:buNone/>
            </a:pPr>
            <a:r>
              <a:rPr lang="ar-SA" sz="3200" b="1" dirty="0"/>
              <a:t>التعلم يحدث تغيرا متفاوت للأفراد ذو عمر معين </a:t>
            </a:r>
          </a:p>
        </p:txBody>
      </p:sp>
      <p:sp>
        <p:nvSpPr>
          <p:cNvPr id="11" name="عنوان 1"/>
          <p:cNvSpPr txBox="1">
            <a:spLocks/>
          </p:cNvSpPr>
          <p:nvPr/>
        </p:nvSpPr>
        <p:spPr>
          <a:xfrm>
            <a:off x="5990340" y="2276873"/>
            <a:ext cx="4354132" cy="641669"/>
          </a:xfrm>
          <a:prstGeom prst="rect">
            <a:avLst/>
          </a:prstGeom>
          <a:solidFill>
            <a:srgbClr val="99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Autofit/>
          </a:bodyPr>
          <a:lstStyle/>
          <a:p>
            <a:pPr algn="ctr">
              <a:buNone/>
            </a:pPr>
            <a:r>
              <a:rPr lang="ar-SA" sz="4400" b="1" dirty="0"/>
              <a:t>النضج</a:t>
            </a:r>
          </a:p>
        </p:txBody>
      </p:sp>
      <p:sp>
        <p:nvSpPr>
          <p:cNvPr id="13" name="عنوان 1"/>
          <p:cNvSpPr txBox="1">
            <a:spLocks/>
          </p:cNvSpPr>
          <p:nvPr/>
        </p:nvSpPr>
        <p:spPr>
          <a:xfrm>
            <a:off x="1703513" y="2286549"/>
            <a:ext cx="4265933" cy="641669"/>
          </a:xfrm>
          <a:prstGeom prst="rect">
            <a:avLst/>
          </a:prstGeom>
          <a:solidFill>
            <a:srgbClr val="99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Autofit/>
          </a:bodyPr>
          <a:lstStyle/>
          <a:p>
            <a:pPr algn="ctr">
              <a:buNone/>
            </a:pPr>
            <a:r>
              <a:rPr lang="ar-SA" sz="4400" b="1" dirty="0"/>
              <a:t>التعلم</a:t>
            </a:r>
          </a:p>
        </p:txBody>
      </p:sp>
      <p:sp>
        <p:nvSpPr>
          <p:cNvPr id="14" name="عنوان 1"/>
          <p:cNvSpPr txBox="1">
            <a:spLocks/>
          </p:cNvSpPr>
          <p:nvPr/>
        </p:nvSpPr>
        <p:spPr>
          <a:xfrm>
            <a:off x="6006327" y="3998716"/>
            <a:ext cx="4322157" cy="576238"/>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rmAutofit fontScale="97500" lnSpcReduction="10000"/>
          </a:bodyPr>
          <a:lstStyle/>
          <a:p>
            <a:pPr algn="ctr">
              <a:buNone/>
            </a:pPr>
            <a:r>
              <a:rPr lang="ar-SA" sz="3600" b="1" dirty="0"/>
              <a:t>ليس التعلم شرطاً لحدوثه</a:t>
            </a:r>
          </a:p>
        </p:txBody>
      </p:sp>
      <p:sp>
        <p:nvSpPr>
          <p:cNvPr id="15" name="عنوان 1"/>
          <p:cNvSpPr txBox="1">
            <a:spLocks/>
          </p:cNvSpPr>
          <p:nvPr/>
        </p:nvSpPr>
        <p:spPr>
          <a:xfrm>
            <a:off x="1656256" y="3998716"/>
            <a:ext cx="4322157" cy="576238"/>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rmAutofit fontScale="97500" lnSpcReduction="10000"/>
          </a:bodyPr>
          <a:lstStyle/>
          <a:p>
            <a:pPr algn="ctr">
              <a:buNone/>
            </a:pPr>
            <a:r>
              <a:rPr lang="ar-SA" sz="3600" b="1" dirty="0"/>
              <a:t>النضج شرطاً لحدوث التعلم</a:t>
            </a:r>
          </a:p>
        </p:txBody>
      </p:sp>
      <p:sp>
        <p:nvSpPr>
          <p:cNvPr id="16" name="عنوان 1"/>
          <p:cNvSpPr txBox="1">
            <a:spLocks/>
          </p:cNvSpPr>
          <p:nvPr/>
        </p:nvSpPr>
        <p:spPr>
          <a:xfrm>
            <a:off x="5978762" y="5634895"/>
            <a:ext cx="4322157" cy="870509"/>
          </a:xfrm>
          <a:prstGeom prst="rect">
            <a:avLst/>
          </a:prstGeom>
          <a:solidFill>
            <a:srgbClr val="FF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Autofit/>
          </a:bodyPr>
          <a:lstStyle/>
          <a:p>
            <a:pPr algn="ctr">
              <a:buNone/>
            </a:pPr>
            <a:r>
              <a:rPr lang="ar-SA" sz="3200" b="1" dirty="0"/>
              <a:t>النضج يحدث </a:t>
            </a:r>
            <a:r>
              <a:rPr lang="ar-SA" sz="3200" b="1" dirty="0" err="1"/>
              <a:t>لارادياً</a:t>
            </a:r>
            <a:endParaRPr lang="ar-SA" sz="3200" b="1" dirty="0"/>
          </a:p>
        </p:txBody>
      </p:sp>
      <p:sp>
        <p:nvSpPr>
          <p:cNvPr id="17" name="عنوان 1"/>
          <p:cNvSpPr txBox="1">
            <a:spLocks/>
          </p:cNvSpPr>
          <p:nvPr/>
        </p:nvSpPr>
        <p:spPr>
          <a:xfrm>
            <a:off x="1640454" y="5576718"/>
            <a:ext cx="4322157" cy="928686"/>
          </a:xfrm>
          <a:prstGeom prst="rect">
            <a:avLst/>
          </a:prstGeom>
          <a:solidFill>
            <a:srgbClr val="FF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rIns="0" bIns="0" anchor="b">
            <a:noAutofit/>
          </a:bodyPr>
          <a:lstStyle/>
          <a:p>
            <a:pPr algn="ctr">
              <a:buNone/>
            </a:pPr>
            <a:r>
              <a:rPr lang="ar-SA" sz="3200" b="1" dirty="0"/>
              <a:t>التعلم يحدث تغيرا اراديا ويتطلب وعي الفرد</a:t>
            </a:r>
          </a:p>
        </p:txBody>
      </p:sp>
    </p:spTree>
    <p:extLst>
      <p:ext uri="{BB962C8B-B14F-4D97-AF65-F5344CB8AC3E}">
        <p14:creationId xmlns:p14="http://schemas.microsoft.com/office/powerpoint/2010/main" val="37698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strVal val="#ppt_w*0.70"/>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0.70"/>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strVal val="#ppt_w*0.70"/>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animEffect transition="in" filter="fade">
                                      <p:cBhvr>
                                        <p:cTn id="61" dur="1000"/>
                                        <p:tgtEl>
                                          <p:spTgt spid="12"/>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ppt_w</p:attrName>
                                        </p:attrNameLst>
                                      </p:cBhvr>
                                      <p:tavLst>
                                        <p:tav tm="0">
                                          <p:val>
                                            <p:strVal val="#ppt_w*0.70"/>
                                          </p:val>
                                        </p:tav>
                                        <p:tav tm="100000">
                                          <p:val>
                                            <p:strVal val="#ppt_w"/>
                                          </p:val>
                                        </p:tav>
                                      </p:tavLst>
                                    </p:anim>
                                    <p:anim calcmode="lin" valueType="num">
                                      <p:cBhvr>
                                        <p:cTn id="65" dur="1000" fill="hold"/>
                                        <p:tgtEl>
                                          <p:spTgt spid="10"/>
                                        </p:tgtEl>
                                        <p:attrNameLst>
                                          <p:attrName>ppt_h</p:attrName>
                                        </p:attrNameLst>
                                      </p:cBhvr>
                                      <p:tavLst>
                                        <p:tav tm="0">
                                          <p:val>
                                            <p:strVal val="#ppt_h"/>
                                          </p:val>
                                        </p:tav>
                                        <p:tav tm="100000">
                                          <p:val>
                                            <p:strVal val="#ppt_h"/>
                                          </p:val>
                                        </p:tav>
                                      </p:tavLst>
                                    </p:anim>
                                    <p:animEffect transition="in" filter="fade">
                                      <p:cBhvr>
                                        <p:cTn id="66" dur="1000"/>
                                        <p:tgtEl>
                                          <p:spTgt spid="10"/>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strVal val="#ppt_w*0.70"/>
                                          </p:val>
                                        </p:tav>
                                        <p:tav tm="100000">
                                          <p:val>
                                            <p:strVal val="#ppt_w"/>
                                          </p:val>
                                        </p:tav>
                                      </p:tavLst>
                                    </p:anim>
                                    <p:anim calcmode="lin" valueType="num">
                                      <p:cBhvr>
                                        <p:cTn id="70" dur="1000" fill="hold"/>
                                        <p:tgtEl>
                                          <p:spTgt spid="16"/>
                                        </p:tgtEl>
                                        <p:attrNameLst>
                                          <p:attrName>ppt_h</p:attrName>
                                        </p:attrNameLst>
                                      </p:cBhvr>
                                      <p:tavLst>
                                        <p:tav tm="0">
                                          <p:val>
                                            <p:strVal val="#ppt_h"/>
                                          </p:val>
                                        </p:tav>
                                        <p:tav tm="100000">
                                          <p:val>
                                            <p:strVal val="#ppt_h"/>
                                          </p:val>
                                        </p:tav>
                                      </p:tavLst>
                                    </p:anim>
                                    <p:animEffect transition="in" filter="fade">
                                      <p:cBhvr>
                                        <p:cTn id="71" dur="1000"/>
                                        <p:tgtEl>
                                          <p:spTgt spid="16"/>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strVal val="#ppt_w*0.70"/>
                                          </p:val>
                                        </p:tav>
                                        <p:tav tm="100000">
                                          <p:val>
                                            <p:strVal val="#ppt_w"/>
                                          </p:val>
                                        </p:tav>
                                      </p:tavLst>
                                    </p:anim>
                                    <p:anim calcmode="lin" valueType="num">
                                      <p:cBhvr>
                                        <p:cTn id="75" dur="1000" fill="hold"/>
                                        <p:tgtEl>
                                          <p:spTgt spid="17"/>
                                        </p:tgtEl>
                                        <p:attrNameLst>
                                          <p:attrName>ppt_h</p:attrName>
                                        </p:attrNameLst>
                                      </p:cBhvr>
                                      <p:tavLst>
                                        <p:tav tm="0">
                                          <p:val>
                                            <p:strVal val="#ppt_h"/>
                                          </p:val>
                                        </p:tav>
                                        <p:tav tm="100000">
                                          <p:val>
                                            <p:strVal val="#ppt_h"/>
                                          </p:val>
                                        </p:tav>
                                      </p:tavLst>
                                    </p:anim>
                                    <p:animEffect transition="in" filter="fade">
                                      <p:cBhvr>
                                        <p:cTn id="7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2" grpId="0" animBg="1"/>
      <p:bldP spid="11"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24118" y="2391027"/>
            <a:ext cx="8229600" cy="1714512"/>
          </a:xfr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ar-SA" sz="3600" b="1" dirty="0"/>
              <a:t>مجموعة الظروف الداخلية والخارجية التي تحرك سلوك الفرد من اجل استعادة التوازن الذي اختل نتيجة استثارة معينة.</a:t>
            </a:r>
          </a:p>
        </p:txBody>
      </p:sp>
      <p:sp>
        <p:nvSpPr>
          <p:cNvPr id="4" name="عنوان 1"/>
          <p:cNvSpPr txBox="1">
            <a:spLocks/>
          </p:cNvSpPr>
          <p:nvPr/>
        </p:nvSpPr>
        <p:spPr>
          <a:xfrm>
            <a:off x="7073793" y="606492"/>
            <a:ext cx="3714776" cy="785818"/>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vert="horz" lIns="0" rIns="0" bIns="0" anchor="b">
            <a:normAutofit/>
          </a:bodyPr>
          <a:lstStyle/>
          <a:p>
            <a:pPr algn="ctr" defTabSz="914400" rtl="1">
              <a:spcBef>
                <a:spcPct val="0"/>
              </a:spcBef>
              <a:defRPr/>
            </a:pPr>
            <a:r>
              <a:rPr lang="ar-SA" sz="4000" b="1" dirty="0">
                <a:solidFill>
                  <a:schemeClr val="tx1"/>
                </a:solidFill>
                <a:latin typeface="Arial Unicode MS" pitchFamily="34" charset="-128"/>
                <a:ea typeface="Arial Unicode MS" pitchFamily="34" charset="-128"/>
                <a:cs typeface="Arabic Transparent" pitchFamily="2" charset="-78"/>
              </a:rPr>
              <a:t>تعريف الدافعية</a:t>
            </a:r>
            <a:endParaRPr lang="ar-SA" sz="4000" dirty="0">
              <a:solidFill>
                <a:schemeClr val="tx1"/>
              </a:solidFill>
              <a:cs typeface="Arabic Transparent" pitchFamily="2" charset="-78"/>
            </a:endParaRPr>
          </a:p>
        </p:txBody>
      </p:sp>
    </p:spTree>
    <p:extLst>
      <p:ext uri="{BB962C8B-B14F-4D97-AF65-F5344CB8AC3E}">
        <p14:creationId xmlns:p14="http://schemas.microsoft.com/office/powerpoint/2010/main" val="47677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126</TotalTime>
  <Words>2074</Words>
  <Application>Microsoft Office PowerPoint</Application>
  <PresentationFormat>مخصص</PresentationFormat>
  <Paragraphs>255</Paragraphs>
  <Slides>55</Slides>
  <Notes>0</Notes>
  <HiddenSlides>0</HiddenSlides>
  <MMClips>0</MMClips>
  <ScaleCrop>false</ScaleCrop>
  <HeadingPairs>
    <vt:vector size="4" baseType="variant">
      <vt:variant>
        <vt:lpstr>نسق</vt:lpstr>
      </vt:variant>
      <vt:variant>
        <vt:i4>1</vt:i4>
      </vt:variant>
      <vt:variant>
        <vt:lpstr>عناوين الشرائح</vt:lpstr>
      </vt:variant>
      <vt:variant>
        <vt:i4>55</vt:i4>
      </vt:variant>
    </vt:vector>
  </HeadingPairs>
  <TitlesOfParts>
    <vt:vector size="56" baseType="lpstr">
      <vt:lpstr>Vapor Trail</vt:lpstr>
      <vt:lpstr>مراجعة عامة</vt:lpstr>
      <vt:lpstr>عرض تقديمي في PowerPoint</vt:lpstr>
      <vt:lpstr>مراحل  التعلم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هو المثير الذي يحدث الإستجابة عند تقديمه لأول مرة وهو في تجربة  بافلوف اللحم الذي يسيل لعاب الكلب عند تقديمه  له .  </vt:lpstr>
      <vt:lpstr>مبادئ نظرية الاشتراط الكلاسيكي</vt:lpstr>
      <vt:lpstr>الفروض التى تقوم عليها  نظرية بافلوف</vt:lpstr>
      <vt:lpstr>عرض تقديمي في PowerPoint</vt:lpstr>
      <vt:lpstr>عرض تقديمي في PowerPoint</vt:lpstr>
      <vt:lpstr>عرض تقديمي في PowerPoint</vt:lpstr>
      <vt:lpstr>عرض تقديمي في PowerPoint</vt:lpstr>
      <vt:lpstr>المضامين العملية لنظرية الإشتراط  </vt:lpstr>
      <vt:lpstr>  من أهم الانتقادات التي وجهت للنظرية :</vt:lpstr>
      <vt:lpstr>عرض تقديمي في PowerPoint</vt:lpstr>
      <vt:lpstr>عرض تقديمي في PowerPoint</vt:lpstr>
      <vt:lpstr>عرض تقديمي في PowerPoint</vt:lpstr>
      <vt:lpstr>يري سكنر أن السلوك الانساني نوعان: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مراجعة عامة</dc:title>
  <dc:creator>pc</dc:creator>
  <cp:lastModifiedBy>hp</cp:lastModifiedBy>
  <cp:revision>14</cp:revision>
  <dcterms:created xsi:type="dcterms:W3CDTF">2014-10-25T06:42:39Z</dcterms:created>
  <dcterms:modified xsi:type="dcterms:W3CDTF">2014-10-27T07:45:32Z</dcterms:modified>
</cp:coreProperties>
</file>