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CDA0-1B54-4C42-9A32-D60E43782749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B24F-B486-4BEE-8C9B-AC8E37777B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94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CDA0-1B54-4C42-9A32-D60E43782749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B24F-B486-4BEE-8C9B-AC8E37777B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0738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CDA0-1B54-4C42-9A32-D60E43782749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B24F-B486-4BEE-8C9B-AC8E37777B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710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CDA0-1B54-4C42-9A32-D60E43782749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B24F-B486-4BEE-8C9B-AC8E37777B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842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CDA0-1B54-4C42-9A32-D60E43782749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B24F-B486-4BEE-8C9B-AC8E37777B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474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CDA0-1B54-4C42-9A32-D60E43782749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B24F-B486-4BEE-8C9B-AC8E37777B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563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CDA0-1B54-4C42-9A32-D60E43782749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B24F-B486-4BEE-8C9B-AC8E37777B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4013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CDA0-1B54-4C42-9A32-D60E43782749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B24F-B486-4BEE-8C9B-AC8E37777B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581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CDA0-1B54-4C42-9A32-D60E43782749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B24F-B486-4BEE-8C9B-AC8E37777B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542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CDA0-1B54-4C42-9A32-D60E43782749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B24F-B486-4BEE-8C9B-AC8E37777B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75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CDA0-1B54-4C42-9A32-D60E43782749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B24F-B486-4BEE-8C9B-AC8E37777B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438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1CDA0-1B54-4C42-9A32-D60E43782749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AB24F-B486-4BEE-8C9B-AC8E37777B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283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E:\موقع التدريب\ارقام واحصائيات\صورة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094" y="1825625"/>
            <a:ext cx="6775811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3674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ملء الشاشة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Bedo</dc:creator>
  <cp:lastModifiedBy>Bedo</cp:lastModifiedBy>
  <cp:revision>1</cp:revision>
  <dcterms:created xsi:type="dcterms:W3CDTF">2015-04-09T10:03:43Z</dcterms:created>
  <dcterms:modified xsi:type="dcterms:W3CDTF">2015-04-09T10:03:56Z</dcterms:modified>
</cp:coreProperties>
</file>