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87" y="1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941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30738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710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842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4747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8563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04013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1581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5423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7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2438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1CDA0-1B54-4C42-9A32-D60E43782749}" type="datetimeFigureOut">
              <a:rPr lang="ar-SA" smtClean="0"/>
              <a:t>20/06/36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AB24F-B486-4BEE-8C9B-AC8E37777B1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2839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E:\موقع التدريب\ارقام واحصائيات\صورة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94" y="1825625"/>
            <a:ext cx="6775811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367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ملء الشاشة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Bedo</dc:creator>
  <cp:lastModifiedBy>Bedo</cp:lastModifiedBy>
  <cp:revision>1</cp:revision>
  <dcterms:created xsi:type="dcterms:W3CDTF">2015-04-09T10:03:43Z</dcterms:created>
  <dcterms:modified xsi:type="dcterms:W3CDTF">2015-04-09T10:03:56Z</dcterms:modified>
</cp:coreProperties>
</file>