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592ED-8099-46F3-9C2B-C9EA39DD9B0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BFF5A9-CE35-45D3-8382-E6D48BA696E5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592ED-8099-46F3-9C2B-C9EA39DD9B0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BFF5A9-CE35-45D3-8382-E6D48BA696E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592ED-8099-46F3-9C2B-C9EA39DD9B0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BFF5A9-CE35-45D3-8382-E6D48BA696E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592ED-8099-46F3-9C2B-C9EA39DD9B0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BFF5A9-CE35-45D3-8382-E6D48BA696E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592ED-8099-46F3-9C2B-C9EA39DD9B0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BFF5A9-CE35-45D3-8382-E6D48BA696E5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592ED-8099-46F3-9C2B-C9EA39DD9B0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BFF5A9-CE35-45D3-8382-E6D48BA696E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592ED-8099-46F3-9C2B-C9EA39DD9B0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BFF5A9-CE35-45D3-8382-E6D48BA696E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592ED-8099-46F3-9C2B-C9EA39DD9B0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BFF5A9-CE35-45D3-8382-E6D48BA696E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592ED-8099-46F3-9C2B-C9EA39DD9B0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BFF5A9-CE35-45D3-8382-E6D48BA696E5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592ED-8099-46F3-9C2B-C9EA39DD9B0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BFF5A9-CE35-45D3-8382-E6D48BA696E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592ED-8099-46F3-9C2B-C9EA39DD9B0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BFF5A9-CE35-45D3-8382-E6D48BA696E5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EB592ED-8099-46F3-9C2B-C9EA39DD9B0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CBFF5A9-CE35-45D3-8382-E6D48BA696E5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937523"/>
          </a:xfrm>
        </p:spPr>
        <p:txBody>
          <a:bodyPr>
            <a:normAutofit fontScale="77500" lnSpcReduction="20000"/>
          </a:bodyPr>
          <a:lstStyle/>
          <a:p>
            <a:r>
              <a:rPr lang="ar-SA" b="1" dirty="0"/>
              <a:t>اليوم العالمي  لمناهضة العنف ضد المرأة</a:t>
            </a:r>
            <a:endParaRPr lang="en-US" dirty="0"/>
          </a:p>
          <a:p>
            <a:r>
              <a:rPr lang="ar-SA" b="1" dirty="0"/>
              <a:t>أقامت كلية التربية بالزلفي (المبنى الإضافي)  يوم الخميس 23/4/</a:t>
            </a:r>
            <a:r>
              <a:rPr lang="ar-SA" b="1" dirty="0" err="1"/>
              <a:t>1436ه</a:t>
            </a:r>
            <a:r>
              <a:rPr lang="ar-SA" b="1" dirty="0"/>
              <a:t>ـ ندوة بعنوان </a:t>
            </a:r>
            <a:endParaRPr lang="en-US" dirty="0"/>
          </a:p>
          <a:p>
            <a:r>
              <a:rPr lang="ar-SA" b="1" dirty="0"/>
              <a:t>(اليوم العالمي  لمناهضة العنف ضد المرأة)</a:t>
            </a:r>
            <a:endParaRPr lang="en-US" dirty="0"/>
          </a:p>
          <a:p>
            <a:r>
              <a:rPr lang="ar-SA" b="1" dirty="0"/>
              <a:t>بمشاركة كلا" من د/خواطر موسى د/سارة مبارك ,د/تهاني القاسم بحضور عدد من أعضاء هيئة التدريس  </a:t>
            </a:r>
            <a:r>
              <a:rPr lang="ar-SA" b="1" dirty="0" err="1"/>
              <a:t>والاداريات</a:t>
            </a:r>
            <a:r>
              <a:rPr lang="ar-SA" b="1" dirty="0"/>
              <a:t>  والموظفات  والطالبات ..</a:t>
            </a:r>
            <a:endParaRPr lang="en-US" dirty="0"/>
          </a:p>
          <a:p>
            <a:r>
              <a:rPr lang="ar-SA" b="1" dirty="0"/>
              <a:t>حيث تحدثت  الدكتورة / خواطر موسى عن نظرة الإسلام  للمرأة وتكريمه لها والمحافظة على حقوقها. ومن ثم تحدثت الدكتورة / سارة مبارك عن تعريف العنف ضد المرأة وماهي أنماط العنف وأشكال العنف في إطار العلاقة </a:t>
            </a:r>
            <a:r>
              <a:rPr lang="ar-SA" b="1" dirty="0" err="1"/>
              <a:t>الاسرية</a:t>
            </a:r>
            <a:r>
              <a:rPr lang="ar-SA" b="1" dirty="0"/>
              <a:t>  وكيف قسم علم الاجتماع العنف  , وأن العنف النفسي يعتبر أشد </a:t>
            </a:r>
            <a:r>
              <a:rPr lang="ar-SA" b="1" dirty="0" err="1"/>
              <a:t>الانواع</a:t>
            </a:r>
            <a:r>
              <a:rPr lang="ar-SA" b="1" dirty="0"/>
              <a:t> خطورة ويذكر الباحثون أنه مدمر للذات. كما ألقت الدكتورة/ تهاني القاسم كلمة عن نظام الحماية ضد </a:t>
            </a:r>
            <a:r>
              <a:rPr lang="ar-SA" b="1" dirty="0" err="1"/>
              <a:t>الايذاء</a:t>
            </a:r>
            <a:r>
              <a:rPr lang="ar-SA" b="1" dirty="0"/>
              <a:t>  وعرفت ما هو </a:t>
            </a:r>
            <a:r>
              <a:rPr lang="ar-SA" b="1" dirty="0" err="1"/>
              <a:t>الايذاء</a:t>
            </a:r>
            <a:r>
              <a:rPr lang="ar-SA" b="1" dirty="0"/>
              <a:t> وماذا يهدف  هذا النظام   وتحدد ذلك في عدة محاور منها :</a:t>
            </a:r>
            <a:endParaRPr lang="en-US" dirty="0"/>
          </a:p>
          <a:p>
            <a:r>
              <a:rPr lang="ar-SA" b="1" dirty="0"/>
              <a:t>تقديم المساعدات والمعالجات والعمل على توفير الرعاية والحماية وضمان توفير الحماية من </a:t>
            </a:r>
            <a:r>
              <a:rPr lang="ar-SA" b="1" dirty="0" err="1"/>
              <a:t>الايذاء</a:t>
            </a:r>
            <a:r>
              <a:rPr lang="ar-SA" b="1" dirty="0"/>
              <a:t> لكافة أنواعه.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8295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1451292"/>
            <a:ext cx="5274310" cy="39554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137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2</Words>
  <Application>Microsoft Office PowerPoint</Application>
  <PresentationFormat>عرض على الشاشة (3:4)‏</PresentationFormat>
  <Paragraphs>8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2015-04-01T06:16:57Z</dcterms:created>
  <dcterms:modified xsi:type="dcterms:W3CDTF">2015-04-01T06:17:43Z</dcterms:modified>
</cp:coreProperties>
</file>