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89668-104D-4D2D-AE36-DDB42F0DA7C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1E34E-E4AE-41F2-968E-7BD940A1057E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89668-104D-4D2D-AE36-DDB42F0DA7C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1E34E-E4AE-41F2-968E-7BD940A1057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89668-104D-4D2D-AE36-DDB42F0DA7C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1E34E-E4AE-41F2-968E-7BD940A1057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89668-104D-4D2D-AE36-DDB42F0DA7C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1E34E-E4AE-41F2-968E-7BD940A1057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89668-104D-4D2D-AE36-DDB42F0DA7C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1E34E-E4AE-41F2-968E-7BD940A1057E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89668-104D-4D2D-AE36-DDB42F0DA7C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1E34E-E4AE-41F2-968E-7BD940A1057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89668-104D-4D2D-AE36-DDB42F0DA7C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1E34E-E4AE-41F2-968E-7BD940A1057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89668-104D-4D2D-AE36-DDB42F0DA7C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1E34E-E4AE-41F2-968E-7BD940A1057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89668-104D-4D2D-AE36-DDB42F0DA7C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1E34E-E4AE-41F2-968E-7BD940A1057E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89668-104D-4D2D-AE36-DDB42F0DA7C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1E34E-E4AE-41F2-968E-7BD940A1057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D89668-104D-4D2D-AE36-DDB42F0DA7C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1E34E-E4AE-41F2-968E-7BD940A1057E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5D89668-104D-4D2D-AE36-DDB42F0DA7C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4D1E34E-E4AE-41F2-968E-7BD940A1057E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r>
              <a:rPr lang="ar-SA" b="1" dirty="0"/>
              <a:t>تحت رعاية عمادة الكلية أقامت كلية التربية بالزلفي ممثلة في وكالة الكلية للجودة والتطوير دورة تدريبية بعنوان :( مهارات كتابة الخطاب الرسمي )</a:t>
            </a:r>
            <a:endParaRPr lang="en-US" dirty="0"/>
          </a:p>
          <a:p>
            <a:r>
              <a:rPr lang="ar-SA" b="1" dirty="0"/>
              <a:t>قدمها سعادة الدكتور صالح الخوالدة . وذلك يوم الاثنين الموافق 18/5/</a:t>
            </a:r>
            <a:r>
              <a:rPr lang="ar-SA" b="1" dirty="0" err="1"/>
              <a:t>1436ه</a:t>
            </a:r>
            <a:r>
              <a:rPr lang="ar-SA" b="1" dirty="0"/>
              <a:t> في قاعة الجودة . وشارك فيها عدد كبير من الإداريين . وكان الهدف منها تنمية مهارات الإداريين في كتابة الخطاب الرسمي.</a:t>
            </a:r>
            <a:endParaRPr lang="en-US" dirty="0"/>
          </a:p>
          <a:p>
            <a:r>
              <a:rPr lang="ar-SA" b="1" dirty="0"/>
              <a:t>ودارت الدورة حول مجموعة من المحاور ، منها :</a:t>
            </a:r>
            <a:endParaRPr lang="en-US" dirty="0"/>
          </a:p>
          <a:p>
            <a:pPr lvl="0"/>
            <a:r>
              <a:rPr lang="ar-SA" b="1" dirty="0"/>
              <a:t>بيان مفهوم الخطاب .</a:t>
            </a:r>
            <a:endParaRPr lang="en-US" dirty="0"/>
          </a:p>
          <a:p>
            <a:pPr lvl="0"/>
            <a:r>
              <a:rPr lang="ar-SA" b="1" dirty="0"/>
              <a:t>أهمية الخطاب وأنواعه .</a:t>
            </a:r>
            <a:endParaRPr lang="en-US" dirty="0"/>
          </a:p>
          <a:p>
            <a:pPr lvl="0"/>
            <a:r>
              <a:rPr lang="ar-SA" b="1" dirty="0"/>
              <a:t>سمات الخطاب الجيد .</a:t>
            </a:r>
            <a:endParaRPr lang="en-US" dirty="0"/>
          </a:p>
          <a:p>
            <a:pPr lvl="0"/>
            <a:r>
              <a:rPr lang="ar-SA" b="1" dirty="0"/>
              <a:t>مهارات كتابة الخطاب .</a:t>
            </a:r>
            <a:endParaRPr lang="en-US" dirty="0"/>
          </a:p>
          <a:p>
            <a:r>
              <a:rPr lang="ar-SA" b="1" dirty="0"/>
              <a:t>واختتمت الدورة باستعراض نماذج من الخطابات لتقييمها ونقدها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2025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452245"/>
            <a:ext cx="5274310" cy="39535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08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90</Words>
  <Application>Microsoft Office PowerPoint</Application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2015-03-30T06:56:34Z</dcterms:created>
  <dcterms:modified xsi:type="dcterms:W3CDTF">2015-03-30T06:58:05Z</dcterms:modified>
</cp:coreProperties>
</file>