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FB12FD0B-CFCF-4B72-A364-DCDED421DC4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B12FD0B-CFCF-4B72-A364-DCDED421DC4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FB12FD0B-CFCF-4B72-A364-DCDED421DC4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B12FD0B-CFCF-4B72-A364-DCDED421DC4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92F2F74-A768-4BB0-A3FE-936A8CEDEF7E}"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B12FD0B-CFCF-4B72-A364-DCDED421DC4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2F2F74-A768-4BB0-A3FE-936A8CEDEF7E}"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B12FD0B-CFCF-4B72-A364-DCDED421DC4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6192688"/>
          </a:xfrm>
        </p:spPr>
        <p:txBody>
          <a:bodyPr>
            <a:normAutofit fontScale="55000" lnSpcReduction="20000"/>
          </a:bodyPr>
          <a:lstStyle/>
          <a:p>
            <a:r>
              <a:rPr lang="ar-SA" b="1" dirty="0"/>
              <a:t>زيارة إلى جمعية الملك عبدالعزيز النسائية (عون</a:t>
            </a:r>
            <a:r>
              <a:rPr lang="en-US" b="1" dirty="0"/>
              <a:t>)</a:t>
            </a:r>
            <a:endParaRPr lang="en-US" dirty="0"/>
          </a:p>
          <a:p>
            <a:r>
              <a:rPr lang="ar-SA" b="1" dirty="0"/>
              <a:t>قامت كلية التربية بالزلفي بتنظيم  زيارة إلى جمعية الملك عبد العزيز النسائية (عون) ، اليوم الأحد الموافق 1432/12/24 هـ وقد شارك في هذه الزيارة عدد من  طالبات الكلية من مختلف الأقسام ، رافق الطالبات أمينة النشاط الطلابي ساره عبد الله الصبيح ومشرفة وحدة التوجيه </a:t>
            </a:r>
            <a:r>
              <a:rPr lang="ar-SA" b="1" dirty="0" err="1"/>
              <a:t>والارشاد</a:t>
            </a:r>
            <a:r>
              <a:rPr lang="ar-SA" b="1" dirty="0"/>
              <a:t> </a:t>
            </a:r>
            <a:r>
              <a:rPr lang="ar-SA" b="1" dirty="0" err="1"/>
              <a:t>أ.لولو</a:t>
            </a:r>
            <a:r>
              <a:rPr lang="ar-SA" b="1" dirty="0"/>
              <a:t> العتيق .</a:t>
            </a:r>
            <a:endParaRPr lang="en-US" dirty="0"/>
          </a:p>
          <a:p>
            <a:r>
              <a:rPr lang="ar-SA" b="1" dirty="0"/>
              <a:t> وأطلعت الطالبات من خلال هذه الزيارة على مظاهر التكافل الاجتماعي التي تنعم بها بلادنا بفضل الله .</a:t>
            </a:r>
            <a:endParaRPr lang="en-US" dirty="0"/>
          </a:p>
          <a:p>
            <a:r>
              <a:rPr lang="ar-SA" b="1" dirty="0"/>
              <a:t> وقامت المسئولات في الجمعية باستقبال الطالبات, والترحيب بهن, ومن ثم مرافقتهن في جولة في أرجاء الجمعية, حيث تجولن في مقرات اللجان العاملة في القطاعات والمشاريع المختلفة  وتعرفن على نشاط كل منها, وآلية العمل المتبعة .</a:t>
            </a:r>
            <a:endParaRPr lang="en-US" dirty="0"/>
          </a:p>
          <a:p>
            <a:r>
              <a:rPr lang="ar-SA" b="1" dirty="0"/>
              <a:t> وتعرفت الطالبات من خلال هذه الزيارة  على أهداف الجمعية  ومشاريع وأعمال الجمعية, وأبرز نشاطاتها ، وأهم لجانها العاملة ، وبرامجها الاجتماعية والثقافية. وبرنامج الرعاية الاجتماعية وما يقدمه من مساعدات نقدية وعينية للفقراء والمساكين والأيتام والأرامل والمسنين والمعاقين والمرضى ، تتمثل في تقديم إعانات نقدية شهرية وسنوية وإعانات مقطوعة , وكذلك تقديم مساعدات عينية من مواد غذائية متنوعة وملابس وأدوات منزلية ومدرسية . كما تقوم الجمعية بتوزيع زكاة الفطر وزكاة التمور على المحتاجين .</a:t>
            </a:r>
            <a:endParaRPr lang="en-US" dirty="0"/>
          </a:p>
          <a:p>
            <a:r>
              <a:rPr lang="ar-SA" b="1" dirty="0"/>
              <a:t>كما تعرفت الطالبات على بعض المشروعات الاجتماعية أيضًا كمشاريع توزيع كسوة العيد ، وحقيبة الطالب ، وبطانية الشتاء وتوزيع لحوم الأضاحي .</a:t>
            </a:r>
            <a:endParaRPr lang="en-US" dirty="0"/>
          </a:p>
          <a:p>
            <a:r>
              <a:rPr lang="ar-SA" b="1" dirty="0"/>
              <a:t>وخلال الجولة في أرجاء الجمعية  زودت الجمعية  الزائرات بالمطويات التعريفية بالجمعية و أنشطتها .</a:t>
            </a:r>
            <a:endParaRPr lang="en-US" dirty="0"/>
          </a:p>
          <a:p>
            <a:r>
              <a:rPr lang="ar-SA" b="1" dirty="0"/>
              <a:t>وفي نهاية الزيارة قدمت أمينة النشاط الطلابي باسم جامعة المجمعة ممثلة في كلية التربية بالزلفي خالص الشكر والتقدير  لكافة منسوبي الجمعية .</a:t>
            </a:r>
            <a:endParaRPr lang="en-US" dirty="0"/>
          </a:p>
          <a:p>
            <a:r>
              <a:rPr lang="ar-SA" dirty="0"/>
              <a:t> </a:t>
            </a:r>
            <a:endParaRPr lang="en-US" dirty="0"/>
          </a:p>
          <a:p>
            <a:r>
              <a:rPr lang="en-US" dirty="0"/>
              <a:t> </a:t>
            </a:r>
          </a:p>
          <a:p>
            <a:pPr marL="0" indent="0">
              <a:buNone/>
            </a:pPr>
            <a:endParaRPr lang="ar-SA" dirty="0"/>
          </a:p>
        </p:txBody>
      </p:sp>
    </p:spTree>
    <p:extLst>
      <p:ext uri="{BB962C8B-B14F-4D97-AF65-F5344CB8AC3E}">
        <p14:creationId xmlns:p14="http://schemas.microsoft.com/office/powerpoint/2010/main" val="415178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14</Words>
  <Application>Microsoft Office PowerPoint</Application>
  <PresentationFormat>عرض على الشاشة (3:4)‏</PresentationFormat>
  <Paragraphs>10</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2015-03-30T06:12:24Z</dcterms:created>
  <dcterms:modified xsi:type="dcterms:W3CDTF">2015-03-30T06:12:58Z</dcterms:modified>
</cp:coreProperties>
</file>