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4462E915-1564-47BB-AF91-A20B75B87D24}" type="datetimeFigureOut">
              <a:rPr lang="ar-SA" smtClean="0"/>
              <a:t>10/06/36</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24E1C5E-3A72-45E9-98EB-7C09EA661395}"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4462E915-1564-47BB-AF91-A20B75B87D24}" type="datetimeFigureOut">
              <a:rPr lang="ar-SA" smtClean="0"/>
              <a:t>10/06/36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24E1C5E-3A72-45E9-98EB-7C09EA661395}"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4462E915-1564-47BB-AF91-A20B75B87D24}" type="datetimeFigureOut">
              <a:rPr lang="ar-SA" smtClean="0"/>
              <a:t>10/06/36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24E1C5E-3A72-45E9-98EB-7C09EA661395}"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462E915-1564-47BB-AF91-A20B75B87D24}" type="datetimeFigureOut">
              <a:rPr lang="ar-SA" smtClean="0"/>
              <a:t>10/06/36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24E1C5E-3A72-45E9-98EB-7C09EA661395}"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462E915-1564-47BB-AF91-A20B75B87D24}" type="datetimeFigureOut">
              <a:rPr lang="ar-SA" smtClean="0"/>
              <a:t>10/06/36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B24E1C5E-3A72-45E9-98EB-7C09EA661395}"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4462E915-1564-47BB-AF91-A20B75B87D24}" type="datetimeFigureOut">
              <a:rPr lang="ar-SA" smtClean="0"/>
              <a:t>10/06/36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B24E1C5E-3A72-45E9-98EB-7C09EA661395}"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4462E915-1564-47BB-AF91-A20B75B87D24}" type="datetimeFigureOut">
              <a:rPr lang="ar-SA" smtClean="0"/>
              <a:t>10/06/36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B24E1C5E-3A72-45E9-98EB-7C09EA661395}"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4462E915-1564-47BB-AF91-A20B75B87D24}" type="datetimeFigureOut">
              <a:rPr lang="ar-SA" smtClean="0"/>
              <a:t>10/06/36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B24E1C5E-3A72-45E9-98EB-7C09EA661395}"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62E915-1564-47BB-AF91-A20B75B87D24}" type="datetimeFigureOut">
              <a:rPr lang="ar-SA" smtClean="0"/>
              <a:t>10/06/36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B24E1C5E-3A72-45E9-98EB-7C09EA661395}"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462E915-1564-47BB-AF91-A20B75B87D24}" type="datetimeFigureOut">
              <a:rPr lang="ar-SA" smtClean="0"/>
              <a:t>10/06/36</a:t>
            </a:fld>
            <a:endParaRPr lang="ar-SA"/>
          </a:p>
        </p:txBody>
      </p:sp>
      <p:sp>
        <p:nvSpPr>
          <p:cNvPr id="7" name="Slide Number Placeholder 6"/>
          <p:cNvSpPr>
            <a:spLocks noGrp="1"/>
          </p:cNvSpPr>
          <p:nvPr>
            <p:ph type="sldNum" sz="quarter" idx="12"/>
          </p:nvPr>
        </p:nvSpPr>
        <p:spPr/>
        <p:txBody>
          <a:bodyPr/>
          <a:lstStyle/>
          <a:p>
            <a:fld id="{B24E1C5E-3A72-45E9-98EB-7C09EA661395}"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462E915-1564-47BB-AF91-A20B75B87D24}" type="datetimeFigureOut">
              <a:rPr lang="ar-SA" smtClean="0"/>
              <a:t>10/06/36</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B24E1C5E-3A72-45E9-98EB-7C09EA661395}"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4462E915-1564-47BB-AF91-A20B75B87D24}" type="datetimeFigureOut">
              <a:rPr lang="ar-SA" smtClean="0"/>
              <a:t>10/06/36</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24E1C5E-3A72-45E9-98EB-7C09EA661395}"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476672"/>
            <a:ext cx="8229600" cy="5649491"/>
          </a:xfrm>
        </p:spPr>
        <p:txBody>
          <a:bodyPr>
            <a:normAutofit fontScale="92500" lnSpcReduction="10000"/>
          </a:bodyPr>
          <a:lstStyle/>
          <a:p>
            <a:pPr algn="just"/>
            <a:r>
              <a:rPr lang="en-US" b="1" dirty="0"/>
              <a:t>   </a:t>
            </a:r>
            <a:r>
              <a:rPr lang="ar-SA" b="1" dirty="0"/>
              <a:t>عميد كلية التربية بالزلفي يلتقي بطلاب قسم الدراسات الإسلامية</a:t>
            </a:r>
            <a:endParaRPr lang="en-US" dirty="0"/>
          </a:p>
          <a:p>
            <a:pPr algn="just"/>
            <a:r>
              <a:rPr lang="ar-SA" dirty="0"/>
              <a:t>التقى عميد الكلية بأعضاء وطلاب قسم الدراسات الإسلامية ، بحضور وكيل الكلية للشؤون التعليمية ورئيس قسم الدراسات الإسلامية وأعضاء القسم الرسميين والمتعاونين</a:t>
            </a:r>
            <a:r>
              <a:rPr lang="en-US" dirty="0"/>
              <a:t>.</a:t>
            </a:r>
          </a:p>
          <a:p>
            <a:pPr algn="just"/>
            <a:r>
              <a:rPr lang="en-US" dirty="0"/>
              <a:t>   </a:t>
            </a:r>
            <a:r>
              <a:rPr lang="ar-SA" dirty="0"/>
              <a:t>وقد تم هذا اللقاء في يوم السبت 7/6/1433 هـ  عند الساعة الحادية عشرة صباحاً ، ويهدف اللقاء إلى تعريفهم بقسمهم ، وتوعيتهم بكيفية تسجيل المواد الدراسية والإجابة على الإشكالات والاطلاع على مقترحاتهم في العملية التعليمية</a:t>
            </a:r>
            <a:r>
              <a:rPr lang="en-US" dirty="0"/>
              <a:t> .</a:t>
            </a:r>
          </a:p>
          <a:p>
            <a:pPr algn="just"/>
            <a:r>
              <a:rPr lang="en-US" dirty="0"/>
              <a:t>    </a:t>
            </a:r>
            <a:r>
              <a:rPr lang="ar-SA" dirty="0"/>
              <a:t>وقد افتتح هذا اللقاء بتلاوة آيات من كتاب الله تلاها الطالب : صهيب البدر ، ثم  بدئ اللقاء بكلمة لمدير شؤون الطلاب الأستاذ : إبراهيم المنصور، رحب فيها بعميد الكلية ووكيل الكلية ورئيس القسم وطلاب قسم الدراسات الإسلامية وأعضاء هيئة التدريس بالقسم ، وبين لهم الهدف من هذا اللقاء </a:t>
            </a:r>
            <a:r>
              <a:rPr lang="ar-SA" dirty="0" err="1"/>
              <a:t>المفتوح،وأنه</a:t>
            </a:r>
            <a:r>
              <a:rPr lang="ar-SA" dirty="0"/>
              <a:t> اللقاء الثاني الذي يجمع عميد الكلية بالطلاب</a:t>
            </a:r>
            <a:r>
              <a:rPr lang="en-US" dirty="0"/>
              <a:t>.</a:t>
            </a:r>
          </a:p>
          <a:p>
            <a:pPr algn="just"/>
            <a:r>
              <a:rPr lang="en-US" dirty="0"/>
              <a:t>   </a:t>
            </a:r>
            <a:endParaRPr lang="ar-SA" dirty="0"/>
          </a:p>
        </p:txBody>
      </p:sp>
    </p:spTree>
    <p:extLst>
      <p:ext uri="{BB962C8B-B14F-4D97-AF65-F5344CB8AC3E}">
        <p14:creationId xmlns:p14="http://schemas.microsoft.com/office/powerpoint/2010/main" val="18164247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62500" lnSpcReduction="20000"/>
          </a:bodyPr>
          <a:lstStyle/>
          <a:p>
            <a:pPr rtl="0"/>
            <a:r>
              <a:rPr lang="ar-SA" dirty="0" smtClean="0"/>
              <a:t>ثم كلمة لعميد الكلية رحب فيها  بأبنائه الطلاب ،  وبين لهم أنه اللقاء الثاني الذي يجمع بينه وبين أبنائه الطلاب ، وبين لهم مراحل تطور كلية التربية منذ إنشائها للبنات،  وتحدث عن أقسام الطالبات وأنه يسعى لافتتاح أقسام جديدة في الكلية ، وتحدث للطلاب عن انتقالهم من المبنى القديم إلى المبنى الجديد ، وبين للجميع أن مكتبه مفتوح سواء للطلاب أو لأعضاء هيئة التدريس وبين لهم طريقة التواصل معه عبر وسائل الاتصال المختلفة الجوال أو البريد الإلكتروني ، وفي ختام كلمته قدم شكره لمقام خادم الحرمين الشريفين وولي عهد الأمين على هذه الإنجازات التي تمت والدعم اللامحدود الذي تلقاه الجامعة ، بمتابعة من وزارة التعليم العالي وتوجيهات مباشرة من معالي مدير الجامعة الدكتور خالد بن سعد المقرن الذي لم يدخر جهداً في سبيل التسريع في الانتقال إلى هذا المجمع الذي هيأ البيئة الأكاديمية والمناخ الجامعي الصحيح</a:t>
            </a:r>
            <a:r>
              <a:rPr lang="en-US" dirty="0" smtClean="0"/>
              <a:t> .</a:t>
            </a:r>
          </a:p>
          <a:p>
            <a:pPr rtl="0"/>
            <a:r>
              <a:rPr lang="en-US" dirty="0" smtClean="0"/>
              <a:t>     </a:t>
            </a:r>
            <a:r>
              <a:rPr lang="ar-SA" dirty="0" smtClean="0"/>
              <a:t>بعد ذلك رحب سعادة وكيل الكلية للشؤون التعليمية أ . جبر بن </a:t>
            </a:r>
            <a:r>
              <a:rPr lang="ar-SA" dirty="0" err="1" smtClean="0"/>
              <a:t>ضويحي</a:t>
            </a:r>
            <a:r>
              <a:rPr lang="ar-SA" dirty="0" smtClean="0"/>
              <a:t> الفحام بالطلاب وأعضاء هيئة التدريس في القسم ، ثم تحدث عن الجدول الدراسي وكيفية التسجيل وما يواجه الطلاب من مشاكل ، ثم تحدث عن مقررات الفصل الدراسي الثاني وعدد الساعات المطلوبة ، وبين لهم مقررات الإعداد العام ومواد التخصص</a:t>
            </a:r>
            <a:r>
              <a:rPr lang="en-US" dirty="0" smtClean="0"/>
              <a:t> .</a:t>
            </a:r>
            <a:endParaRPr lang="en-US" dirty="0"/>
          </a:p>
        </p:txBody>
      </p:sp>
    </p:spTree>
    <p:extLst>
      <p:ext uri="{BB962C8B-B14F-4D97-AF65-F5344CB8AC3E}">
        <p14:creationId xmlns:p14="http://schemas.microsoft.com/office/powerpoint/2010/main" val="36783235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lstStyle/>
          <a:p>
            <a:pPr rtl="0"/>
            <a:r>
              <a:rPr lang="en-US" dirty="0"/>
              <a:t>     </a:t>
            </a:r>
            <a:r>
              <a:rPr lang="ar-SA" dirty="0"/>
              <a:t>ثم كلمة لرئيس قسم الدراسات الإسلامية سعادة الدكتور عبدالعزيز </a:t>
            </a:r>
            <a:r>
              <a:rPr lang="ar-SA" dirty="0" err="1"/>
              <a:t>العليوي</a:t>
            </a:r>
            <a:r>
              <a:rPr lang="ar-SA" dirty="0"/>
              <a:t> رحب فيها بالحضور ، ثم بين لهم ما يحتويه القسم وأنه من أهم الأقسام في الكلية</a:t>
            </a:r>
            <a:r>
              <a:rPr lang="en-US" dirty="0"/>
              <a:t> .</a:t>
            </a:r>
          </a:p>
          <a:p>
            <a:pPr rtl="0"/>
            <a:r>
              <a:rPr lang="en-US" dirty="0"/>
              <a:t>   </a:t>
            </a:r>
            <a:r>
              <a:rPr lang="ar-SA" dirty="0"/>
              <a:t>ثم ختم اللقاء بالإجابة عن كافة الأسئلة  والاستفسارات الموجهة من الطلاب ، وسجلت كل المقترحات والتساؤلات وتم توجيهها إلى جهات ذات الاختصاص</a:t>
            </a:r>
            <a:r>
              <a:rPr lang="en-US" dirty="0"/>
              <a:t> .</a:t>
            </a:r>
          </a:p>
          <a:p>
            <a:pPr marL="0" indent="0">
              <a:buNone/>
            </a:pPr>
            <a:endParaRPr lang="ar-SA" dirty="0"/>
          </a:p>
        </p:txBody>
      </p:sp>
    </p:spTree>
    <p:extLst>
      <p:ext uri="{BB962C8B-B14F-4D97-AF65-F5344CB8AC3E}">
        <p14:creationId xmlns:p14="http://schemas.microsoft.com/office/powerpoint/2010/main" val="15092272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صورة 6" descr="http://mu.edu.sa/sites/default/files/IMG_4147_1024x768.jpg"/>
          <p:cNvPicPr/>
          <p:nvPr/>
        </p:nvPicPr>
        <p:blipFill>
          <a:blip r:embed="rId2">
            <a:extLst>
              <a:ext uri="{28A0092B-C50C-407E-A947-70E740481C1C}">
                <a14:useLocalDpi xmlns:a14="http://schemas.microsoft.com/office/drawing/2010/main" val="0"/>
              </a:ext>
            </a:extLst>
          </a:blip>
          <a:srcRect/>
          <a:stretch>
            <a:fillRect/>
          </a:stretch>
        </p:blipFill>
        <p:spPr bwMode="auto">
          <a:xfrm>
            <a:off x="1509712" y="1132522"/>
            <a:ext cx="6124575" cy="4592955"/>
          </a:xfrm>
          <a:prstGeom prst="rect">
            <a:avLst/>
          </a:prstGeom>
          <a:noFill/>
          <a:ln>
            <a:noFill/>
          </a:ln>
        </p:spPr>
      </p:pic>
    </p:spTree>
    <p:extLst>
      <p:ext uri="{BB962C8B-B14F-4D97-AF65-F5344CB8AC3E}">
        <p14:creationId xmlns:p14="http://schemas.microsoft.com/office/powerpoint/2010/main" val="22587798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TotalTime>
  <Words>6</Words>
  <Application>Microsoft Office PowerPoint</Application>
  <PresentationFormat>عرض على الشاشة (3:4)‏</PresentationFormat>
  <Paragraphs>9</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أوستن</vt:lpstr>
      <vt:lpstr>عرض تقديمي في PowerPoint</vt:lpstr>
      <vt:lpstr>عرض تقديمي في PowerPoint</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2015-03-30T05:06:08Z</dcterms:created>
  <dcterms:modified xsi:type="dcterms:W3CDTF">2015-03-30T05:07:49Z</dcterms:modified>
</cp:coreProperties>
</file>