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D697571-C441-4F50-A559-11D46D20EEBD}" type="datetimeFigureOut">
              <a:rPr lang="ar-SA" smtClean="0"/>
              <a:t>26/06/36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9045E06-EF0C-4609-A598-F8AF52B1B382}"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D697571-C441-4F50-A559-11D46D20EEBD}" type="datetimeFigureOut">
              <a:rPr lang="ar-SA" smtClean="0"/>
              <a:t>26/06/36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045E06-EF0C-4609-A598-F8AF52B1B38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D697571-C441-4F50-A559-11D46D20EEBD}" type="datetimeFigureOut">
              <a:rPr lang="ar-SA" smtClean="0"/>
              <a:t>26/06/36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045E06-EF0C-4609-A598-F8AF52B1B38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D697571-C441-4F50-A559-11D46D20EEBD}" type="datetimeFigureOut">
              <a:rPr lang="ar-SA" smtClean="0"/>
              <a:t>26/06/36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045E06-EF0C-4609-A598-F8AF52B1B38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D697571-C441-4F50-A559-11D46D20EEBD}" type="datetimeFigureOut">
              <a:rPr lang="ar-SA" smtClean="0"/>
              <a:t>26/06/36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045E06-EF0C-4609-A598-F8AF52B1B382}"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BD697571-C441-4F50-A559-11D46D20EEBD}" type="datetimeFigureOut">
              <a:rPr lang="ar-SA" smtClean="0"/>
              <a:t>26/06/36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9045E06-EF0C-4609-A598-F8AF52B1B382}"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D697571-C441-4F50-A559-11D46D20EEBD}" type="datetimeFigureOut">
              <a:rPr lang="ar-SA" smtClean="0"/>
              <a:t>26/06/36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9045E06-EF0C-4609-A598-F8AF52B1B38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D697571-C441-4F50-A559-11D46D20EEBD}" type="datetimeFigureOut">
              <a:rPr lang="ar-SA" smtClean="0"/>
              <a:t>26/06/36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9045E06-EF0C-4609-A598-F8AF52B1B38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697571-C441-4F50-A559-11D46D20EEBD}" type="datetimeFigureOut">
              <a:rPr lang="ar-SA" smtClean="0"/>
              <a:t>26/06/36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9045E06-EF0C-4609-A598-F8AF52B1B382}"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D697571-C441-4F50-A559-11D46D20EEBD}" type="datetimeFigureOut">
              <a:rPr lang="ar-SA" smtClean="0"/>
              <a:t>26/06/36</a:t>
            </a:fld>
            <a:endParaRPr lang="ar-SA"/>
          </a:p>
        </p:txBody>
      </p:sp>
      <p:sp>
        <p:nvSpPr>
          <p:cNvPr id="7" name="Slide Number Placeholder 6"/>
          <p:cNvSpPr>
            <a:spLocks noGrp="1"/>
          </p:cNvSpPr>
          <p:nvPr>
            <p:ph type="sldNum" sz="quarter" idx="12"/>
          </p:nvPr>
        </p:nvSpPr>
        <p:spPr/>
        <p:txBody>
          <a:bodyPr/>
          <a:lstStyle/>
          <a:p>
            <a:fld id="{F9045E06-EF0C-4609-A598-F8AF52B1B382}"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D697571-C441-4F50-A559-11D46D20EEBD}" type="datetimeFigureOut">
              <a:rPr lang="ar-SA" smtClean="0"/>
              <a:t>26/06/36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F9045E06-EF0C-4609-A598-F8AF52B1B382}"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D697571-C441-4F50-A559-11D46D20EEBD}" type="datetimeFigureOut">
              <a:rPr lang="ar-SA" smtClean="0"/>
              <a:t>26/06/36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9045E06-EF0C-4609-A598-F8AF52B1B382}"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692696"/>
            <a:ext cx="8352928" cy="5688632"/>
          </a:xfrm>
        </p:spPr>
        <p:txBody>
          <a:bodyPr>
            <a:normAutofit fontScale="70000" lnSpcReduction="20000"/>
          </a:bodyPr>
          <a:lstStyle/>
          <a:p>
            <a:pPr rtl="0" fontAlgn="t"/>
            <a:r>
              <a:rPr lang="en-US" b="1" dirty="0"/>
              <a:t>A TRIP TO MEDINA FOR BRILLIANT STUDENTS AND SCHOLARSHIP HOLDERS OF ZULFI COLLEGE OF EDUCATION</a:t>
            </a:r>
            <a:endParaRPr lang="en-US" dirty="0"/>
          </a:p>
          <a:p>
            <a:pPr rtl="0"/>
            <a:r>
              <a:rPr lang="en-US" b="1" dirty="0"/>
              <a:t>The College of Education at </a:t>
            </a:r>
            <a:r>
              <a:rPr lang="en-US" b="1" dirty="0" err="1"/>
              <a:t>Zulfi</a:t>
            </a:r>
            <a:r>
              <a:rPr lang="en-US" b="1" dirty="0"/>
              <a:t> represented by the Unit of Student Affairs organized a trip to Medina for brilliant students and scholarship students as well as for students who have had effective participation in Students Activities. The trip started on Wednesday, 19/05/1436 AH and is due to end on Friday 21/05/1436 AH. Students were accompanied by His Excellency the College Vice Dean for Student Affairs Dr. Ahmed bin Abdullah </a:t>
            </a:r>
            <a:r>
              <a:rPr lang="en-US" b="1" dirty="0" err="1"/>
              <a:t>Alqashami</a:t>
            </a:r>
            <a:r>
              <a:rPr lang="en-US" b="1" dirty="0"/>
              <a:t>, His Excellency the Head of the Department of Islamic Studies Dr. Mohammad bin Abdullah Al </a:t>
            </a:r>
            <a:r>
              <a:rPr lang="en-US" b="1" dirty="0" err="1"/>
              <a:t>Taiar</a:t>
            </a:r>
            <a:r>
              <a:rPr lang="en-US" b="1" dirty="0"/>
              <a:t>, the coordinator of the Student Activities Unit at the Department of Islamic Studies Dr. </a:t>
            </a:r>
            <a:r>
              <a:rPr lang="en-US" b="1" dirty="0" err="1"/>
              <a:t>Fateh</a:t>
            </a:r>
            <a:r>
              <a:rPr lang="en-US" b="1" dirty="0"/>
              <a:t> </a:t>
            </a:r>
            <a:r>
              <a:rPr lang="en-US" b="1" dirty="0" err="1"/>
              <a:t>Hossni</a:t>
            </a:r>
            <a:r>
              <a:rPr lang="en-US" b="1" dirty="0"/>
              <a:t> Abdul Karim, and the Secretary of the Student Activities Unit at the College Mr. Omar bin Ahmed Al </a:t>
            </a:r>
            <a:r>
              <a:rPr lang="en-US" b="1" dirty="0" err="1"/>
              <a:t>Khonaini</a:t>
            </a:r>
            <a:r>
              <a:rPr lang="en-US" b="1" dirty="0"/>
              <a:t>. The program of the trip included visiting the Islamic University and meeting the Vice-Rector of the University His Excellency Dr. Ahmed </a:t>
            </a:r>
            <a:r>
              <a:rPr lang="en-US" b="1" dirty="0" err="1"/>
              <a:t>Kateb</a:t>
            </a:r>
            <a:r>
              <a:rPr lang="en-US" b="1" dirty="0"/>
              <a:t>, and visiting the Al-Masjid an-</a:t>
            </a:r>
            <a:r>
              <a:rPr lang="en-US" b="1" dirty="0" err="1"/>
              <a:t>Nabawi</a:t>
            </a:r>
            <a:r>
              <a:rPr lang="en-US" b="1" dirty="0"/>
              <a:t> Al-Sharif (the Prophet's Mosque) and king Fahd Glorious Quran Printing Complex as well. The trip also included visiting the most prominent historic landmarks in Medina. By the end of the trip, everyone expressed their thanks, appreciation and gratitude to His Excellency the Rector of the University and to His Excellency the College Vice Dean for Student Affairs and to the officials in the College of Education at </a:t>
            </a:r>
            <a:r>
              <a:rPr lang="en-US" b="1" dirty="0" err="1"/>
              <a:t>Zulfi</a:t>
            </a:r>
            <a:r>
              <a:rPr lang="en-US" b="1" dirty="0"/>
              <a:t>, led by His Excellency the Dean of the College, for organizing the trip, asking Allah the Almighty to reward them .</a:t>
            </a:r>
            <a:endParaRPr lang="en-US" dirty="0"/>
          </a:p>
          <a:p>
            <a:pPr marL="0" indent="0">
              <a:buNone/>
            </a:pPr>
            <a:endParaRPr lang="ar-SA" dirty="0"/>
          </a:p>
        </p:txBody>
      </p:sp>
    </p:spTree>
    <p:extLst>
      <p:ext uri="{BB962C8B-B14F-4D97-AF65-F5344CB8AC3E}">
        <p14:creationId xmlns:p14="http://schemas.microsoft.com/office/powerpoint/2010/main" val="14158890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275</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2015-04-15T03:40:04Z</dcterms:created>
  <dcterms:modified xsi:type="dcterms:W3CDTF">2015-04-15T03:40:53Z</dcterms:modified>
</cp:coreProperties>
</file>