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502DE8-9ABB-4884-ACB7-822928464D47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3AB509-C76B-4333-B510-31BD23A65F10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7620000" cy="1143000"/>
          </a:xfrm>
        </p:spPr>
        <p:txBody>
          <a:bodyPr/>
          <a:lstStyle/>
          <a:p>
            <a:pPr algn="ctr"/>
            <a:r>
              <a:rPr lang="en-US" sz="3200" b="1" dirty="0">
                <a:latin typeface="Arial"/>
                <a:ea typeface="Times New Roman"/>
              </a:rPr>
              <a:t>Faculty of Education in </a:t>
            </a:r>
            <a:r>
              <a:rPr lang="en-US" sz="3200" b="1" dirty="0" err="1">
                <a:latin typeface="Arial"/>
                <a:ea typeface="Times New Roman"/>
              </a:rPr>
              <a:t>Zulfi</a:t>
            </a:r>
            <a:r>
              <a:rPr lang="en-US" sz="3200" b="1" dirty="0">
                <a:latin typeface="Arial"/>
                <a:ea typeface="Times New Roman"/>
              </a:rPr>
              <a:t> holds a course entitled “linguistic insights   into some </a:t>
            </a:r>
            <a:r>
              <a:rPr lang="en-US" sz="3200" b="1" dirty="0" err="1">
                <a:latin typeface="Arial"/>
                <a:ea typeface="Times New Roman"/>
              </a:rPr>
              <a:t>Quranic</a:t>
            </a:r>
            <a:r>
              <a:rPr lang="en-US" sz="3200" b="1" dirty="0">
                <a:latin typeface="Arial"/>
                <a:ea typeface="Times New Roman"/>
              </a:rPr>
              <a:t> verses”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ar-SA" sz="32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400" b="1" dirty="0">
                <a:latin typeface="Arial"/>
                <a:ea typeface="Times New Roman"/>
              </a:rPr>
              <a:t>The Department of Arabic holds a seminar on Sunday, 18/01/1434 AH entitled " linguistic insights   into some </a:t>
            </a:r>
            <a:r>
              <a:rPr lang="en-US" sz="2400" b="1" dirty="0" err="1">
                <a:latin typeface="Arial"/>
                <a:ea typeface="Times New Roman"/>
              </a:rPr>
              <a:t>Quranic</a:t>
            </a:r>
            <a:r>
              <a:rPr lang="en-US" sz="2400" b="1" dirty="0">
                <a:latin typeface="Arial"/>
                <a:ea typeface="Times New Roman"/>
              </a:rPr>
              <a:t> verses”  by Dr. Anwar al-</a:t>
            </a:r>
            <a:r>
              <a:rPr lang="en-US" sz="2400" b="1" dirty="0" err="1">
                <a:latin typeface="Arial"/>
                <a:ea typeface="Times New Roman"/>
              </a:rPr>
              <a:t>Afandi</a:t>
            </a:r>
            <a:r>
              <a:rPr lang="en-US" sz="2400" b="1" dirty="0">
                <a:latin typeface="Arial"/>
                <a:ea typeface="Times New Roman"/>
              </a:rPr>
              <a:t>, Professor of grammar and morphology, at the </a:t>
            </a:r>
            <a:r>
              <a:rPr lang="en-US" sz="2400" b="1" dirty="0" err="1">
                <a:latin typeface="Arial"/>
                <a:ea typeface="Times New Roman"/>
              </a:rPr>
              <a:t>Zulfi</a:t>
            </a:r>
            <a:r>
              <a:rPr lang="en-US" sz="2400" b="1" dirty="0">
                <a:latin typeface="Arial"/>
                <a:ea typeface="Times New Roman"/>
              </a:rPr>
              <a:t> College complex theater.       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r>
              <a:rPr lang="en-US" sz="2400" b="1" dirty="0">
                <a:latin typeface="Arial"/>
                <a:ea typeface="Times New Roman"/>
              </a:rPr>
              <a:t>On behalf of the Dean, HE Vice Dean for Administrative Affairs Prof. Nasser bin Othman Al-Othman, opened the first session which was attended by the President of the Department of Arabic Language Dr. </a:t>
            </a:r>
            <a:r>
              <a:rPr lang="en-US" sz="2400" b="1" dirty="0" err="1">
                <a:latin typeface="Arial"/>
                <a:ea typeface="Times New Roman"/>
              </a:rPr>
              <a:t>Fahad</a:t>
            </a:r>
            <a:r>
              <a:rPr lang="en-US" sz="2400" b="1" dirty="0">
                <a:latin typeface="Arial"/>
                <a:ea typeface="Times New Roman"/>
              </a:rPr>
              <a:t> Bin </a:t>
            </a:r>
            <a:r>
              <a:rPr lang="en-US" sz="2400" b="1" dirty="0" err="1">
                <a:latin typeface="Arial"/>
                <a:ea typeface="Times New Roman"/>
              </a:rPr>
              <a:t>Saleh</a:t>
            </a:r>
            <a:r>
              <a:rPr lang="en-US" sz="2400" b="1" dirty="0">
                <a:latin typeface="Arial"/>
                <a:ea typeface="Times New Roman"/>
              </a:rPr>
              <a:t> Al-</a:t>
            </a:r>
            <a:r>
              <a:rPr lang="en-US" sz="2400" b="1" dirty="0" err="1">
                <a:latin typeface="Arial"/>
                <a:ea typeface="Times New Roman"/>
              </a:rPr>
              <a:t>Melhem</a:t>
            </a:r>
            <a:r>
              <a:rPr lang="en-US" sz="2400" b="1" dirty="0">
                <a:latin typeface="Arial"/>
                <a:ea typeface="Times New Roman"/>
              </a:rPr>
              <a:t>,  Head of the Department of Islamic </a:t>
            </a:r>
            <a:r>
              <a:rPr lang="en-US" sz="2400" b="1" dirty="0" smtClean="0">
                <a:latin typeface="Arial"/>
                <a:ea typeface="Times New Roman"/>
              </a:rPr>
              <a:t>Studies</a:t>
            </a:r>
            <a:r>
              <a:rPr lang="en-US" b="1" dirty="0">
                <a:solidFill>
                  <a:srgbClr val="2F2B20"/>
                </a:solidFill>
                <a:latin typeface="Arial"/>
                <a:ea typeface="Times New Roman"/>
              </a:rPr>
              <a:t> Dr. </a:t>
            </a:r>
            <a:r>
              <a:rPr lang="en-US" b="1" dirty="0" err="1">
                <a:solidFill>
                  <a:srgbClr val="2F2B20"/>
                </a:solidFill>
                <a:latin typeface="Arial"/>
                <a:ea typeface="Times New Roman"/>
              </a:rPr>
              <a:t>Abdulaziz</a:t>
            </a:r>
            <a:r>
              <a:rPr lang="en-US" b="1" dirty="0">
                <a:solidFill>
                  <a:srgbClr val="2F2B20"/>
                </a:solidFill>
                <a:latin typeface="Arial"/>
                <a:ea typeface="Times New Roman"/>
              </a:rPr>
              <a:t> bin Ahmed </a:t>
            </a:r>
            <a:r>
              <a:rPr lang="en-US" b="1" dirty="0" err="1" smtClean="0">
                <a:solidFill>
                  <a:srgbClr val="2F2B20"/>
                </a:solidFill>
                <a:latin typeface="Arial"/>
                <a:ea typeface="Times New Roman"/>
              </a:rPr>
              <a:t>Alolaiwi</a:t>
            </a:r>
            <a:r>
              <a:rPr lang="en-US" b="1" dirty="0">
                <a:solidFill>
                  <a:srgbClr val="2F2B20"/>
                </a:solidFill>
                <a:latin typeface="Arial"/>
                <a:ea typeface="Times New Roman"/>
              </a:rPr>
              <a:t>,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9630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8136904" cy="6336704"/>
          </a:xfrm>
        </p:spPr>
        <p:txBody>
          <a:bodyPr>
            <a:normAutofit fontScale="92500" lnSpcReduction="10000"/>
          </a:bodyPr>
          <a:lstStyle/>
          <a:p>
            <a:pPr marL="114300" lvl="0" indent="0" algn="just" rtl="0">
              <a:buClr>
                <a:srgbClr val="A9A57C"/>
              </a:buClr>
              <a:buNone/>
            </a:pPr>
            <a:r>
              <a:rPr lang="en-US" sz="2400" b="1" dirty="0" smtClean="0">
                <a:solidFill>
                  <a:srgbClr val="2F2B20"/>
                </a:solidFill>
                <a:latin typeface="Arial"/>
                <a:ea typeface="Times New Roman"/>
              </a:rPr>
              <a:t>,</a:t>
            </a:r>
            <a:r>
              <a:rPr lang="en-US" sz="2400" b="1" dirty="0">
                <a:solidFill>
                  <a:srgbClr val="2F2B20"/>
                </a:solidFill>
                <a:latin typeface="Arial"/>
                <a:ea typeface="Times New Roman"/>
              </a:rPr>
              <a:t>  Head of Department of Educational Sciences Dr. Abdullah bin </a:t>
            </a:r>
            <a:r>
              <a:rPr lang="en-US" sz="2400" b="1" dirty="0" err="1">
                <a:solidFill>
                  <a:srgbClr val="2F2B20"/>
                </a:solidFill>
                <a:latin typeface="Arial"/>
                <a:ea typeface="Times New Roman"/>
              </a:rPr>
              <a:t>Awad</a:t>
            </a:r>
            <a:r>
              <a:rPr lang="en-US" sz="2400" b="1" dirty="0">
                <a:solidFill>
                  <a:srgbClr val="2F2B20"/>
                </a:solidFill>
                <a:latin typeface="Arial"/>
                <a:ea typeface="Times New Roman"/>
              </a:rPr>
              <a:t> al-</a:t>
            </a:r>
            <a:r>
              <a:rPr lang="en-US" sz="2400" b="1" dirty="0" err="1">
                <a:solidFill>
                  <a:srgbClr val="2F2B20"/>
                </a:solidFill>
                <a:latin typeface="Arial"/>
                <a:ea typeface="Times New Roman"/>
              </a:rPr>
              <a:t>Harbi</a:t>
            </a:r>
            <a:r>
              <a:rPr lang="en-US" sz="2400" b="1" dirty="0">
                <a:solidFill>
                  <a:srgbClr val="2F2B20"/>
                </a:solidFill>
                <a:latin typeface="Arial"/>
                <a:ea typeface="Times New Roman"/>
              </a:rPr>
              <a:t>, president of the Center for Quality Dr. </a:t>
            </a:r>
            <a:r>
              <a:rPr lang="en-US" sz="2400" b="1" dirty="0" err="1">
                <a:solidFill>
                  <a:srgbClr val="2F2B20"/>
                </a:solidFill>
                <a:latin typeface="Arial"/>
                <a:ea typeface="Times New Roman"/>
              </a:rPr>
              <a:t>Abdulhakim</a:t>
            </a:r>
            <a:r>
              <a:rPr lang="en-US" sz="2400" b="1" dirty="0">
                <a:solidFill>
                  <a:srgbClr val="2F2B20"/>
                </a:solidFill>
                <a:latin typeface="Arial"/>
                <a:ea typeface="Times New Roman"/>
              </a:rPr>
              <a:t> </a:t>
            </a:r>
            <a:r>
              <a:rPr lang="en-US" sz="2400" b="1" dirty="0" err="1">
                <a:solidFill>
                  <a:srgbClr val="2F2B20"/>
                </a:solidFill>
                <a:latin typeface="Arial"/>
                <a:ea typeface="Times New Roman"/>
              </a:rPr>
              <a:t>Radwan</a:t>
            </a:r>
            <a:r>
              <a:rPr lang="en-US" sz="2400" b="1" dirty="0">
                <a:solidFill>
                  <a:srgbClr val="2F2B20"/>
                </a:solidFill>
                <a:latin typeface="Arial"/>
                <a:ea typeface="Times New Roman"/>
              </a:rPr>
              <a:t>,  by a number of faculty members, and the Director of Student Affairs.</a:t>
            </a:r>
            <a:endParaRPr lang="en-US" sz="2100" dirty="0">
              <a:solidFill>
                <a:srgbClr val="2F2B20"/>
              </a:solidFill>
              <a:latin typeface="Times New Roman"/>
              <a:ea typeface="Times New Roman"/>
            </a:endParaRPr>
          </a:p>
          <a:p>
            <a:pPr algn="l" rtl="0"/>
            <a:endParaRPr lang="en-US" dirty="0" smtClean="0"/>
          </a:p>
          <a:p>
            <a:pPr algn="just" rtl="0"/>
            <a:r>
              <a:rPr lang="en-US" sz="2400" b="1" dirty="0">
                <a:latin typeface="Arial"/>
                <a:ea typeface="Times New Roman"/>
              </a:rPr>
              <a:t>During this meeting, His Excellency the Head of the Department of Arabic Language  Dr. </a:t>
            </a:r>
            <a:r>
              <a:rPr lang="en-US" sz="2400" b="1" dirty="0" err="1">
                <a:latin typeface="Arial"/>
                <a:ea typeface="Times New Roman"/>
              </a:rPr>
              <a:t>Fahad</a:t>
            </a:r>
            <a:r>
              <a:rPr lang="en-US" sz="2400" b="1" dirty="0">
                <a:latin typeface="Arial"/>
                <a:ea typeface="Times New Roman"/>
              </a:rPr>
              <a:t> Bin </a:t>
            </a:r>
            <a:r>
              <a:rPr lang="en-US" sz="2400" b="1" dirty="0" err="1">
                <a:latin typeface="Arial"/>
                <a:ea typeface="Times New Roman"/>
              </a:rPr>
              <a:t>Saleh</a:t>
            </a:r>
            <a:r>
              <a:rPr lang="en-US" sz="2400" b="1" dirty="0">
                <a:latin typeface="Arial"/>
                <a:ea typeface="Times New Roman"/>
              </a:rPr>
              <a:t> Al-</a:t>
            </a:r>
            <a:r>
              <a:rPr lang="en-US" sz="2400" b="1" dirty="0" err="1">
                <a:latin typeface="Arial"/>
                <a:ea typeface="Times New Roman"/>
              </a:rPr>
              <a:t>Melhem</a:t>
            </a:r>
            <a:r>
              <a:rPr lang="en-US" sz="2400" b="1" dirty="0">
                <a:latin typeface="Arial"/>
                <a:ea typeface="Times New Roman"/>
              </a:rPr>
              <a:t> gave a speech in which he explained the importance of such meetings, seminars, especially such linguistic topics associated with the Book of God Almighty.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r>
              <a:rPr lang="en-US" sz="2400" b="1" dirty="0">
                <a:latin typeface="Arial"/>
                <a:ea typeface="Times New Roman"/>
              </a:rPr>
              <a:t>Then, Dr. Anwar talked about  the linguistic secrets of some verses and explained the miracle in the </a:t>
            </a:r>
            <a:r>
              <a:rPr lang="en-US" sz="2400" b="1" dirty="0" err="1">
                <a:latin typeface="Arial"/>
                <a:ea typeface="Times New Roman"/>
              </a:rPr>
              <a:t>Quranic</a:t>
            </a:r>
            <a:r>
              <a:rPr lang="en-US" sz="2400" b="1" dirty="0">
                <a:latin typeface="Arial"/>
                <a:ea typeface="Times New Roman"/>
              </a:rPr>
              <a:t> verses. He also touched on the main meanings of similar verses drawing on Arab dictionary, interpreting writings, and grammatical references.             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r>
              <a:rPr lang="en-US" sz="2400" b="1" dirty="0">
                <a:latin typeface="Arial"/>
                <a:ea typeface="Times New Roman"/>
              </a:rPr>
              <a:t>This seminar was held in the female students sections on Saturday 17/01/1434 AH.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556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www.mu.edu.sa/sites/default/files/IMG_4513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4905" y="-382270"/>
            <a:ext cx="11433810" cy="7622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6938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</TotalTime>
  <Words>29</Words>
  <Application>Microsoft Office PowerPoint</Application>
  <PresentationFormat>عرض على الشاشة (3:4)‏</PresentationFormat>
  <Paragraphs>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تجاور</vt:lpstr>
      <vt:lpstr>Faculty of Education in Zulfi holds a course entitled “linguistic insights   into some Quranic verses”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Education in Zulfi holds a course entitled “linguistic insights   into some Quranic verses” </dc:title>
  <dc:creator>Mu</dc:creator>
  <cp:lastModifiedBy>Mu</cp:lastModifiedBy>
  <cp:revision>1</cp:revision>
  <dcterms:created xsi:type="dcterms:W3CDTF">2015-04-04T13:16:56Z</dcterms:created>
  <dcterms:modified xsi:type="dcterms:W3CDTF">2015-04-04T13:21:27Z</dcterms:modified>
</cp:coreProperties>
</file>