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540544" y="776288"/>
            <a:ext cx="8062912" cy="1470025"/>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371600" y="6012656"/>
            <a:ext cx="5791200" cy="365125"/>
          </a:xfrm>
        </p:spPr>
        <p:txBody>
          <a:bodyPr tIns="0" bIns="0" anchor="t"/>
          <a:lstStyle>
            <a:lvl1pPr algn="r">
              <a:defRPr sz="1000"/>
            </a:lvl1pPr>
          </a:lstStyle>
          <a:p>
            <a:fld id="{4245A804-3043-4E99-B4A8-0262FF2339F3}" type="datetimeFigureOut">
              <a:rPr lang="ar-SA" smtClean="0"/>
              <a:t>16/06/36</a:t>
            </a:fld>
            <a:endParaRPr lang="ar-SA"/>
          </a:p>
        </p:txBody>
      </p:sp>
      <p:sp>
        <p:nvSpPr>
          <p:cNvPr id="17" name="عنصر نائب للتذييل 16"/>
          <p:cNvSpPr>
            <a:spLocks noGrp="1"/>
          </p:cNvSpPr>
          <p:nvPr>
            <p:ph type="ftr" sz="quarter" idx="11"/>
          </p:nvPr>
        </p:nvSpPr>
        <p:spPr>
          <a:xfrm>
            <a:off x="1371600" y="5650704"/>
            <a:ext cx="5791200" cy="365125"/>
          </a:xfrm>
        </p:spPr>
        <p:txBody>
          <a:bodyPr tIns="0" bIns="0" anchor="b"/>
          <a:lstStyle>
            <a:lvl1pPr algn="r">
              <a:defRPr sz="1100"/>
            </a:lvl1pPr>
          </a:lstStyle>
          <a:p>
            <a:endParaRPr lang="ar-SA"/>
          </a:p>
        </p:txBody>
      </p:sp>
      <p:sp>
        <p:nvSpPr>
          <p:cNvPr id="29" name="عنصر نائب لرقم الشريحة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F7137311-1D6D-4373-BF0D-D9D967D82EA1}"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4245A804-3043-4E99-B4A8-0262FF2339F3}" type="datetimeFigureOut">
              <a:rPr lang="ar-SA" smtClean="0"/>
              <a:t>16/06/36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7137311-1D6D-4373-BF0D-D9D967D82EA1}"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381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81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4245A804-3043-4E99-B4A8-0262FF2339F3}" type="datetimeFigureOut">
              <a:rPr lang="ar-SA" smtClean="0"/>
              <a:t>16/06/36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7137311-1D6D-4373-BF0D-D9D967D82EA1}"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99032"/>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457200" y="1882808"/>
            <a:ext cx="8229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791456" y="6480048"/>
            <a:ext cx="2133600" cy="301752"/>
          </a:xfrm>
        </p:spPr>
        <p:txBody>
          <a:bodyPr/>
          <a:lstStyle/>
          <a:p>
            <a:fld id="{4245A804-3043-4E99-B4A8-0262FF2339F3}" type="datetimeFigureOut">
              <a:rPr lang="ar-SA" smtClean="0"/>
              <a:t>16/06/36</a:t>
            </a:fld>
            <a:endParaRPr lang="ar-SA"/>
          </a:p>
        </p:txBody>
      </p:sp>
      <p:sp>
        <p:nvSpPr>
          <p:cNvPr id="5" name="عنصر نائب للتذييل 4"/>
          <p:cNvSpPr>
            <a:spLocks noGrp="1"/>
          </p:cNvSpPr>
          <p:nvPr>
            <p:ph type="ftr" sz="quarter" idx="11"/>
          </p:nvPr>
        </p:nvSpPr>
        <p:spPr>
          <a:xfrm>
            <a:off x="457200" y="6480969"/>
            <a:ext cx="4260056" cy="300831"/>
          </a:xfrm>
        </p:spPr>
        <p:txBody>
          <a:bodyPr/>
          <a:lstStyle/>
          <a:p>
            <a:endParaRPr lang="ar-SA"/>
          </a:p>
        </p:txBody>
      </p:sp>
      <p:sp>
        <p:nvSpPr>
          <p:cNvPr id="6" name="عنصر نائب لرقم الشريحة 5"/>
          <p:cNvSpPr>
            <a:spLocks noGrp="1"/>
          </p:cNvSpPr>
          <p:nvPr>
            <p:ph type="sldNum" sz="quarter" idx="12"/>
          </p:nvPr>
        </p:nvSpPr>
        <p:spPr/>
        <p:txBody>
          <a:bodyPr/>
          <a:lstStyle/>
          <a:p>
            <a:fld id="{F7137311-1D6D-4373-BF0D-D9D967D82EA1}"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6955632" y="6477000"/>
            <a:ext cx="2133600" cy="304800"/>
          </a:xfrm>
        </p:spPr>
        <p:txBody>
          <a:bodyPr/>
          <a:lstStyle/>
          <a:p>
            <a:fld id="{4245A804-3043-4E99-B4A8-0262FF2339F3}" type="datetimeFigureOut">
              <a:rPr lang="ar-SA" smtClean="0"/>
              <a:t>16/06/36</a:t>
            </a:fld>
            <a:endParaRPr lang="ar-SA"/>
          </a:p>
        </p:txBody>
      </p:sp>
      <p:sp>
        <p:nvSpPr>
          <p:cNvPr id="5" name="عنصر نائب للتذييل 4"/>
          <p:cNvSpPr>
            <a:spLocks noGrp="1"/>
          </p:cNvSpPr>
          <p:nvPr>
            <p:ph type="ftr" sz="quarter" idx="11"/>
          </p:nvPr>
        </p:nvSpPr>
        <p:spPr>
          <a:xfrm>
            <a:off x="2619376" y="6480969"/>
            <a:ext cx="4260056" cy="300831"/>
          </a:xfrm>
        </p:spPr>
        <p:txBody>
          <a:bodyPr/>
          <a:lstStyle/>
          <a:p>
            <a:endParaRPr lang="ar-SA"/>
          </a:p>
        </p:txBody>
      </p:sp>
      <p:sp>
        <p:nvSpPr>
          <p:cNvPr id="6" name="عنصر نائب لرقم الشريحة 5"/>
          <p:cNvSpPr>
            <a:spLocks noGrp="1"/>
          </p:cNvSpPr>
          <p:nvPr>
            <p:ph type="sldNum" sz="quarter" idx="12"/>
          </p:nvPr>
        </p:nvSpPr>
        <p:spPr>
          <a:xfrm>
            <a:off x="8451056" y="809624"/>
            <a:ext cx="502920" cy="300831"/>
          </a:xfrm>
        </p:spPr>
        <p:txBody>
          <a:bodyPr/>
          <a:lstStyle/>
          <a:p>
            <a:fld id="{F7137311-1D6D-4373-BF0D-D9D967D82EA1}" type="slidenum">
              <a:rPr lang="ar-SA" smtClean="0"/>
              <a:t>‹#›</a:t>
            </a:fld>
            <a:endParaRPr lang="ar-SA"/>
          </a:p>
        </p:txBody>
      </p:sp>
      <p:cxnSp>
        <p:nvCxnSpPr>
          <p:cNvPr id="11" name="رابط مستقيم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91456" y="6480969"/>
            <a:ext cx="2133600" cy="301752"/>
          </a:xfrm>
        </p:spPr>
        <p:txBody>
          <a:bodyPr/>
          <a:lstStyle/>
          <a:p>
            <a:fld id="{4245A804-3043-4E99-B4A8-0262FF2339F3}" type="datetimeFigureOut">
              <a:rPr lang="ar-SA" smtClean="0"/>
              <a:t>16/06/36</a:t>
            </a:fld>
            <a:endParaRPr lang="ar-SA"/>
          </a:p>
        </p:txBody>
      </p:sp>
      <p:sp>
        <p:nvSpPr>
          <p:cNvPr id="6" name="عنصر نائب للتذييل 5"/>
          <p:cNvSpPr>
            <a:spLocks noGrp="1"/>
          </p:cNvSpPr>
          <p:nvPr>
            <p:ph type="ftr" sz="quarter" idx="11"/>
          </p:nvPr>
        </p:nvSpPr>
        <p:spPr>
          <a:xfrm>
            <a:off x="457200" y="6480969"/>
            <a:ext cx="4260056" cy="301752"/>
          </a:xfrm>
        </p:spPr>
        <p:txBody>
          <a:bodyPr/>
          <a:lstStyle/>
          <a:p>
            <a:endParaRPr lang="ar-SA"/>
          </a:p>
        </p:txBody>
      </p:sp>
      <p:sp>
        <p:nvSpPr>
          <p:cNvPr id="7" name="عنصر نائب لرقم الشريحة 6"/>
          <p:cNvSpPr>
            <a:spLocks noGrp="1"/>
          </p:cNvSpPr>
          <p:nvPr>
            <p:ph type="sldNum" sz="quarter" idx="12"/>
          </p:nvPr>
        </p:nvSpPr>
        <p:spPr>
          <a:xfrm>
            <a:off x="7589520" y="6480969"/>
            <a:ext cx="502920" cy="301752"/>
          </a:xfrm>
        </p:spPr>
        <p:txBody>
          <a:bodyPr/>
          <a:lstStyle/>
          <a:p>
            <a:fld id="{F7137311-1D6D-4373-BF0D-D9D967D82EA1}"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4791456" y="6480969"/>
            <a:ext cx="2130552" cy="301752"/>
          </a:xfrm>
        </p:spPr>
        <p:txBody>
          <a:bodyPr/>
          <a:lstStyle/>
          <a:p>
            <a:fld id="{4245A804-3043-4E99-B4A8-0262FF2339F3}" type="datetimeFigureOut">
              <a:rPr lang="ar-SA" smtClean="0"/>
              <a:t>16/06/36</a:t>
            </a:fld>
            <a:endParaRPr lang="ar-SA"/>
          </a:p>
        </p:txBody>
      </p:sp>
      <p:sp>
        <p:nvSpPr>
          <p:cNvPr id="8" name="عنصر نائب للتذييل 7"/>
          <p:cNvSpPr>
            <a:spLocks noGrp="1"/>
          </p:cNvSpPr>
          <p:nvPr>
            <p:ph type="ftr" sz="quarter" idx="11"/>
          </p:nvPr>
        </p:nvSpPr>
        <p:spPr>
          <a:xfrm>
            <a:off x="457200" y="6480969"/>
            <a:ext cx="4261104" cy="301752"/>
          </a:xfrm>
        </p:spPr>
        <p:txBody>
          <a:bodyPr/>
          <a:lstStyle/>
          <a:p>
            <a:endParaRPr lang="ar-SA"/>
          </a:p>
        </p:txBody>
      </p:sp>
      <p:sp>
        <p:nvSpPr>
          <p:cNvPr id="9" name="عنصر نائب لرقم الشريحة 8"/>
          <p:cNvSpPr>
            <a:spLocks noGrp="1"/>
          </p:cNvSpPr>
          <p:nvPr>
            <p:ph type="sldNum" sz="quarter" idx="12"/>
          </p:nvPr>
        </p:nvSpPr>
        <p:spPr>
          <a:xfrm>
            <a:off x="7589520" y="6483096"/>
            <a:ext cx="502920" cy="301752"/>
          </a:xfrm>
        </p:spPr>
        <p:txBody>
          <a:bodyPr/>
          <a:lstStyle>
            <a:lvl1pPr algn="ctr">
              <a:defRPr/>
            </a:lvl1pPr>
          </a:lstStyle>
          <a:p>
            <a:fld id="{F7137311-1D6D-4373-BF0D-D9D967D82EA1}"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4245A804-3043-4E99-B4A8-0262FF2339F3}" type="datetimeFigureOut">
              <a:rPr lang="ar-SA" smtClean="0"/>
              <a:t>16/06/36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F7137311-1D6D-4373-BF0D-D9D967D82EA1}"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4791456" y="6480969"/>
            <a:ext cx="2133600" cy="301752"/>
          </a:xfrm>
        </p:spPr>
        <p:txBody>
          <a:bodyPr/>
          <a:lstStyle/>
          <a:p>
            <a:fld id="{4245A804-3043-4E99-B4A8-0262FF2339F3}" type="datetimeFigureOut">
              <a:rPr lang="ar-SA" smtClean="0"/>
              <a:t>16/06/36</a:t>
            </a:fld>
            <a:endParaRPr lang="ar-SA"/>
          </a:p>
        </p:txBody>
      </p:sp>
      <p:sp>
        <p:nvSpPr>
          <p:cNvPr id="3" name="عنصر نائب للتذييل 2"/>
          <p:cNvSpPr>
            <a:spLocks noGrp="1"/>
          </p:cNvSpPr>
          <p:nvPr>
            <p:ph type="ftr" sz="quarter" idx="11"/>
          </p:nvPr>
        </p:nvSpPr>
        <p:spPr>
          <a:xfrm>
            <a:off x="457200" y="6481890"/>
            <a:ext cx="4260056" cy="300831"/>
          </a:xfrm>
        </p:spPr>
        <p:txBody>
          <a:bodyPr/>
          <a:lstStyle/>
          <a:p>
            <a:endParaRPr lang="ar-SA"/>
          </a:p>
        </p:txBody>
      </p:sp>
      <p:sp>
        <p:nvSpPr>
          <p:cNvPr id="4" name="عنصر نائب لرقم الشريحة 3"/>
          <p:cNvSpPr>
            <a:spLocks noGrp="1"/>
          </p:cNvSpPr>
          <p:nvPr>
            <p:ph type="sldNum" sz="quarter" idx="12"/>
          </p:nvPr>
        </p:nvSpPr>
        <p:spPr>
          <a:xfrm>
            <a:off x="7589520" y="6480969"/>
            <a:ext cx="502920" cy="301752"/>
          </a:xfrm>
        </p:spPr>
        <p:txBody>
          <a:bodyPr/>
          <a:lstStyle/>
          <a:p>
            <a:fld id="{F7137311-1D6D-4373-BF0D-D9D967D82EA1}"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278976" y="6556248"/>
            <a:ext cx="2133600" cy="301752"/>
          </a:xfrm>
        </p:spPr>
        <p:txBody>
          <a:bodyPr/>
          <a:lstStyle>
            <a:lvl1pPr>
              <a:defRPr sz="900"/>
            </a:lvl1pPr>
          </a:lstStyle>
          <a:p>
            <a:fld id="{4245A804-3043-4E99-B4A8-0262FF2339F3}" type="datetimeFigureOut">
              <a:rPr lang="ar-SA" smtClean="0"/>
              <a:t>16/06/36</a:t>
            </a:fld>
            <a:endParaRPr lang="ar-SA"/>
          </a:p>
        </p:txBody>
      </p:sp>
      <p:sp>
        <p:nvSpPr>
          <p:cNvPr id="6" name="عنصر نائب للتذييل 5"/>
          <p:cNvSpPr>
            <a:spLocks noGrp="1"/>
          </p:cNvSpPr>
          <p:nvPr>
            <p:ph type="ftr" sz="quarter" idx="11"/>
          </p:nvPr>
        </p:nvSpPr>
        <p:spPr>
          <a:xfrm>
            <a:off x="1135856" y="6556248"/>
            <a:ext cx="5143120" cy="301752"/>
          </a:xfrm>
        </p:spPr>
        <p:txBody>
          <a:bodyPr/>
          <a:lstStyle>
            <a:lvl1pPr>
              <a:defRPr sz="900"/>
            </a:lvl1pPr>
          </a:lstStyle>
          <a:p>
            <a:endParaRPr lang="ar-SA"/>
          </a:p>
        </p:txBody>
      </p:sp>
      <p:sp>
        <p:nvSpPr>
          <p:cNvPr id="7" name="عنصر نائب لرقم الشريحة 6"/>
          <p:cNvSpPr>
            <a:spLocks noGrp="1"/>
          </p:cNvSpPr>
          <p:nvPr>
            <p:ph type="sldNum" sz="quarter" idx="12"/>
          </p:nvPr>
        </p:nvSpPr>
        <p:spPr>
          <a:xfrm>
            <a:off x="8410576" y="6556248"/>
            <a:ext cx="502920" cy="301752"/>
          </a:xfrm>
        </p:spPr>
        <p:txBody>
          <a:bodyPr/>
          <a:lstStyle>
            <a:lvl1pPr>
              <a:defRPr sz="900"/>
            </a:lvl1pPr>
          </a:lstStyle>
          <a:p>
            <a:fld id="{F7137311-1D6D-4373-BF0D-D9D967D82EA1}"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108192" y="6556248"/>
            <a:ext cx="2103120" cy="301752"/>
          </a:xfrm>
        </p:spPr>
        <p:txBody>
          <a:bodyPr/>
          <a:lstStyle>
            <a:lvl1pPr>
              <a:defRPr sz="900"/>
            </a:lvl1pPr>
          </a:lstStyle>
          <a:p>
            <a:fld id="{4245A804-3043-4E99-B4A8-0262FF2339F3}" type="datetimeFigureOut">
              <a:rPr lang="ar-SA" smtClean="0"/>
              <a:t>16/06/36</a:t>
            </a:fld>
            <a:endParaRPr lang="ar-SA"/>
          </a:p>
        </p:txBody>
      </p:sp>
      <p:sp>
        <p:nvSpPr>
          <p:cNvPr id="6" name="عنصر نائب للتذييل 5"/>
          <p:cNvSpPr>
            <a:spLocks noGrp="1"/>
          </p:cNvSpPr>
          <p:nvPr>
            <p:ph type="ftr" sz="quarter" idx="11"/>
          </p:nvPr>
        </p:nvSpPr>
        <p:spPr>
          <a:xfrm>
            <a:off x="1170432" y="6557169"/>
            <a:ext cx="4948072" cy="301752"/>
          </a:xfrm>
        </p:spPr>
        <p:txBody>
          <a:bodyPr/>
          <a:lstStyle>
            <a:lvl1pPr>
              <a:defRPr sz="900"/>
            </a:lvl1pPr>
          </a:lstStyle>
          <a:p>
            <a:endParaRPr lang="ar-SA"/>
          </a:p>
        </p:txBody>
      </p:sp>
      <p:sp>
        <p:nvSpPr>
          <p:cNvPr id="7" name="عنصر نائب لرقم الشريحة 6"/>
          <p:cNvSpPr>
            <a:spLocks noGrp="1"/>
          </p:cNvSpPr>
          <p:nvPr>
            <p:ph type="sldNum" sz="quarter" idx="12"/>
          </p:nvPr>
        </p:nvSpPr>
        <p:spPr>
          <a:xfrm>
            <a:off x="8217192" y="6556248"/>
            <a:ext cx="365760" cy="301752"/>
          </a:xfrm>
        </p:spPr>
        <p:txBody>
          <a:bodyPr/>
          <a:lstStyle>
            <a:lvl1pPr algn="ctr">
              <a:defRPr sz="900"/>
            </a:lvl1pPr>
          </a:lstStyle>
          <a:p>
            <a:fld id="{F7137311-1D6D-4373-BF0D-D9D967D82EA1}"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457200" y="267494"/>
            <a:ext cx="8229600" cy="1399032"/>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4245A804-3043-4E99-B4A8-0262FF2339F3}" type="datetimeFigureOut">
              <a:rPr lang="ar-SA" smtClean="0"/>
              <a:t>16/06/36</a:t>
            </a:fld>
            <a:endParaRPr lang="ar-SA"/>
          </a:p>
        </p:txBody>
      </p:sp>
      <p:sp>
        <p:nvSpPr>
          <p:cNvPr id="3" name="عنصر نائب للتذييل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SA"/>
          </a:p>
        </p:txBody>
      </p:sp>
      <p:sp>
        <p:nvSpPr>
          <p:cNvPr id="23" name="عنصر نائب لرقم الشريحة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F7137311-1D6D-4373-BF0D-D9D967D82EA1}"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179512" y="-15123"/>
            <a:ext cx="8784976" cy="1549894"/>
          </a:xfrm>
        </p:spPr>
        <p:txBody>
          <a:bodyPr>
            <a:noAutofit/>
          </a:bodyPr>
          <a:lstStyle/>
          <a:p>
            <a:pPr algn="ctr"/>
            <a:r>
              <a:rPr lang="en-US" sz="2800" b="1" dirty="0">
                <a:solidFill>
                  <a:schemeClr val="accent3">
                    <a:lumMod val="40000"/>
                    <a:lumOff val="60000"/>
                  </a:schemeClr>
                </a:solidFill>
                <a:effectLst/>
                <a:latin typeface="Times New Roman"/>
                <a:ea typeface="Times New Roman"/>
              </a:rPr>
              <a:t>The College honors the deputy of Academic Affairs on the occasion of his Study-abroad </a:t>
            </a:r>
            <a:r>
              <a:rPr lang="en-US" sz="2800" b="1" dirty="0" smtClean="0">
                <a:solidFill>
                  <a:schemeClr val="accent3">
                    <a:lumMod val="40000"/>
                    <a:lumOff val="60000"/>
                  </a:schemeClr>
                </a:solidFill>
                <a:effectLst/>
                <a:latin typeface="Times New Roman"/>
                <a:ea typeface="Times New Roman"/>
              </a:rPr>
              <a:t>scholarship</a:t>
            </a:r>
            <a:endParaRPr lang="ar-SA" sz="2800" b="1" dirty="0">
              <a:solidFill>
                <a:schemeClr val="accent3">
                  <a:lumMod val="40000"/>
                  <a:lumOff val="60000"/>
                </a:schemeClr>
              </a:solidFill>
            </a:endParaRPr>
          </a:p>
        </p:txBody>
      </p:sp>
      <p:sp>
        <p:nvSpPr>
          <p:cNvPr id="5" name="عنصر نائب للمحتوى 4"/>
          <p:cNvSpPr>
            <a:spLocks noGrp="1"/>
          </p:cNvSpPr>
          <p:nvPr>
            <p:ph idx="1"/>
          </p:nvPr>
        </p:nvSpPr>
        <p:spPr>
          <a:xfrm>
            <a:off x="0" y="1340768"/>
            <a:ext cx="9144000" cy="5517232"/>
          </a:xfrm>
        </p:spPr>
        <p:txBody>
          <a:bodyPr>
            <a:normAutofit fontScale="70000" lnSpcReduction="20000"/>
          </a:bodyPr>
          <a:lstStyle/>
          <a:p>
            <a:pPr marL="64008" indent="0" algn="just" rtl="0">
              <a:buNone/>
            </a:pPr>
            <a:r>
              <a:rPr lang="en-US" sz="3200" dirty="0">
                <a:latin typeface="Times New Roman"/>
                <a:ea typeface="Times New Roman"/>
              </a:rPr>
              <a:t>The College honors the deputy of Academic Affairs on the occasion of his Study-abroad scholarship: On the occasion of his Study-abroad scholarship and as a loyalty gesture from the part of the </a:t>
            </a:r>
            <a:r>
              <a:rPr lang="en-US" sz="3200" dirty="0" err="1">
                <a:latin typeface="Times New Roman"/>
                <a:ea typeface="Times New Roman"/>
              </a:rPr>
              <a:t>Zulfi</a:t>
            </a:r>
            <a:r>
              <a:rPr lang="en-US" sz="3200" dirty="0">
                <a:latin typeface="Times New Roman"/>
                <a:ea typeface="Times New Roman"/>
              </a:rPr>
              <a:t> College of Education staff, a farewell ceremony has been held for His Excellency the deputy of Academic Affairs; A. </a:t>
            </a:r>
            <a:r>
              <a:rPr lang="en-US" sz="3200" dirty="0" err="1">
                <a:latin typeface="Times New Roman"/>
                <a:ea typeface="Times New Roman"/>
              </a:rPr>
              <a:t>Jabor</a:t>
            </a:r>
            <a:r>
              <a:rPr lang="en-US" sz="3200" dirty="0">
                <a:latin typeface="Times New Roman"/>
                <a:ea typeface="Times New Roman"/>
              </a:rPr>
              <a:t> bin </a:t>
            </a:r>
            <a:r>
              <a:rPr lang="en-US" sz="3200" dirty="0" err="1">
                <a:latin typeface="Times New Roman"/>
                <a:ea typeface="Times New Roman"/>
              </a:rPr>
              <a:t>Dhwihi</a:t>
            </a:r>
            <a:r>
              <a:rPr lang="en-US" sz="3200" dirty="0">
                <a:latin typeface="Times New Roman"/>
                <a:ea typeface="Times New Roman"/>
              </a:rPr>
              <a:t> Al-</a:t>
            </a:r>
            <a:r>
              <a:rPr lang="en-US" sz="3200" dirty="0" err="1">
                <a:latin typeface="Times New Roman"/>
                <a:ea typeface="Times New Roman"/>
              </a:rPr>
              <a:t>faham</a:t>
            </a:r>
            <a:r>
              <a:rPr lang="en-US" sz="3200" dirty="0">
                <a:latin typeface="Times New Roman"/>
                <a:ea typeface="Times New Roman"/>
              </a:rPr>
              <a:t> on the occasion of the issuance of his dispatch order to Britain to get his doctoral degree. The ceremony was attended by the college Dean, deputies, and a large number of the college employees during which they expressed their feelings about the deputy’s overall performance and wished him a successful scientific life so he would come back armed with higher qualifications. His Excellency also thanked the College for its expected devotion from the part of its members who are constantly working on its advancement. A. </a:t>
            </a:r>
            <a:r>
              <a:rPr lang="en-US" sz="3200" dirty="0" err="1">
                <a:latin typeface="Times New Roman"/>
                <a:ea typeface="Times New Roman"/>
              </a:rPr>
              <a:t>Jabr</a:t>
            </a:r>
            <a:r>
              <a:rPr lang="en-US" sz="3200" dirty="0">
                <a:latin typeface="Times New Roman"/>
                <a:ea typeface="Times New Roman"/>
              </a:rPr>
              <a:t> Al-</a:t>
            </a:r>
            <a:r>
              <a:rPr lang="en-US" sz="3200" dirty="0" err="1">
                <a:latin typeface="Times New Roman"/>
                <a:ea typeface="Times New Roman"/>
              </a:rPr>
              <a:t>milhim</a:t>
            </a:r>
            <a:r>
              <a:rPr lang="en-US" sz="3200" dirty="0">
                <a:latin typeface="Times New Roman"/>
                <a:ea typeface="Times New Roman"/>
              </a:rPr>
              <a:t> is among the distinctive competencies who showed honesty and dedication when working as a member of the Arabic language department and then as the college deputy of the Academic Affairs thanks to his high experience and distinctive performance.. He was one of the first to join the college in the male Departments and contributed to the establishment of those departments with proficiency and professionally at work.</a:t>
            </a:r>
            <a:endParaRPr lang="en-US" sz="2800" dirty="0">
              <a:latin typeface="Times New Roman"/>
              <a:ea typeface="Times New Roman"/>
            </a:endParaRPr>
          </a:p>
          <a:p>
            <a:pPr marL="64008" indent="0" algn="just" rtl="0">
              <a:buNone/>
            </a:pPr>
            <a:endParaRPr lang="ar-SA" dirty="0"/>
          </a:p>
        </p:txBody>
      </p:sp>
    </p:spTree>
    <p:extLst>
      <p:ext uri="{BB962C8B-B14F-4D97-AF65-F5344CB8AC3E}">
        <p14:creationId xmlns:p14="http://schemas.microsoft.com/office/powerpoint/2010/main" val="40110719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حيوية">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TotalTime>
  <Words>236</Words>
  <Application>Microsoft Office PowerPoint</Application>
  <PresentationFormat>عرض على الشاشة (3:4)‏</PresentationFormat>
  <Paragraphs>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حيوية</vt:lpstr>
      <vt:lpstr>The College honors the deputy of Academic Affairs on the occasion of his Study-abroad scholarship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College honors the deputy of Academic Affairs on the occasion of his Study-abroad scholarship</dc:title>
  <dc:creator>Mu</dc:creator>
  <cp:lastModifiedBy>Mu</cp:lastModifiedBy>
  <cp:revision>1</cp:revision>
  <dcterms:created xsi:type="dcterms:W3CDTF">2015-04-05T17:04:41Z</dcterms:created>
  <dcterms:modified xsi:type="dcterms:W3CDTF">2015-04-05T17:08:01Z</dcterms:modified>
</cp:coreProperties>
</file>