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E1AB039A-C77A-4189-93F9-5E419528532E}"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A2A5444-A9DB-405A-8E0E-E9D2B33115C2}"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1AB039A-C77A-4189-93F9-5E419528532E}"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A2A5444-A9DB-405A-8E0E-E9D2B33115C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1AB039A-C77A-4189-93F9-5E419528532E}"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A2A5444-A9DB-405A-8E0E-E9D2B33115C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1AB039A-C77A-4189-93F9-5E419528532E}"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A2A5444-A9DB-405A-8E0E-E9D2B33115C2}"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E1AB039A-C77A-4189-93F9-5E419528532E}"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A2A5444-A9DB-405A-8E0E-E9D2B33115C2}"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1AB039A-C77A-4189-93F9-5E419528532E}"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A2A5444-A9DB-405A-8E0E-E9D2B33115C2}"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E1AB039A-C77A-4189-93F9-5E419528532E}"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A2A5444-A9DB-405A-8E0E-E9D2B33115C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E1AB039A-C77A-4189-93F9-5E419528532E}"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A2A5444-A9DB-405A-8E0E-E9D2B33115C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B039A-C77A-4189-93F9-5E419528532E}"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A2A5444-A9DB-405A-8E0E-E9D2B33115C2}"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E1AB039A-C77A-4189-93F9-5E419528532E}"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A2A5444-A9DB-405A-8E0E-E9D2B33115C2}"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E1AB039A-C77A-4189-93F9-5E419528532E}" type="datetimeFigureOut">
              <a:rPr lang="ar-SA" smtClean="0"/>
              <a:t>16/06/36</a:t>
            </a:fld>
            <a:endParaRPr lang="ar-SA"/>
          </a:p>
        </p:txBody>
      </p:sp>
      <p:sp>
        <p:nvSpPr>
          <p:cNvPr id="9" name="Slide Number Placeholder 8"/>
          <p:cNvSpPr>
            <a:spLocks noGrp="1"/>
          </p:cNvSpPr>
          <p:nvPr>
            <p:ph type="sldNum" sz="quarter" idx="11"/>
          </p:nvPr>
        </p:nvSpPr>
        <p:spPr/>
        <p:txBody>
          <a:bodyPr/>
          <a:lstStyle/>
          <a:p>
            <a:fld id="{0A2A5444-A9DB-405A-8E0E-E9D2B33115C2}"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A2A5444-A9DB-405A-8E0E-E9D2B33115C2}"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1AB039A-C77A-4189-93F9-5E419528532E}" type="datetimeFigureOut">
              <a:rPr lang="ar-SA" smtClean="0"/>
              <a:t>16/06/36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79512" y="274638"/>
            <a:ext cx="8208912" cy="1143000"/>
          </a:xfrm>
        </p:spPr>
        <p:txBody>
          <a:bodyPr/>
          <a:lstStyle/>
          <a:p>
            <a:pPr marL="342900" lvl="0" indent="-228600" algn="ctr">
              <a:spcBef>
                <a:spcPct val="20000"/>
              </a:spcBef>
            </a:pPr>
            <a:r>
              <a:rPr lang="en-US" sz="3200" b="1" spc="0" dirty="0">
                <a:solidFill>
                  <a:srgbClr val="FF0000"/>
                </a:solidFill>
                <a:latin typeface="Times New Roman"/>
                <a:ea typeface="Times New Roman"/>
              </a:rPr>
              <a:t>Academic Research Corners </a:t>
            </a:r>
            <a:r>
              <a:rPr lang="en-US" sz="3200" b="1" spc="0" dirty="0" err="1" smtClean="0">
                <a:solidFill>
                  <a:srgbClr val="FF0000"/>
                </a:solidFill>
                <a:latin typeface="Times New Roman"/>
                <a:ea typeface="Times New Roman"/>
              </a:rPr>
              <a:t>Fourm</a:t>
            </a:r>
            <a:endParaRPr lang="ar-SA" sz="3200" dirty="0">
              <a:solidFill>
                <a:srgbClr val="FF0000"/>
              </a:solidFill>
            </a:endParaRPr>
          </a:p>
        </p:txBody>
      </p:sp>
      <p:sp>
        <p:nvSpPr>
          <p:cNvPr id="5" name="عنصر نائب للمحتوى 4"/>
          <p:cNvSpPr>
            <a:spLocks noGrp="1"/>
          </p:cNvSpPr>
          <p:nvPr>
            <p:ph idx="1"/>
          </p:nvPr>
        </p:nvSpPr>
        <p:spPr>
          <a:xfrm>
            <a:off x="107504" y="1268760"/>
            <a:ext cx="8280920" cy="5472608"/>
          </a:xfrm>
        </p:spPr>
        <p:txBody>
          <a:bodyPr>
            <a:normAutofit/>
          </a:bodyPr>
          <a:lstStyle/>
          <a:p>
            <a:pPr algn="just" rtl="0"/>
            <a:r>
              <a:rPr lang="en-US" sz="2400" b="1" dirty="0" smtClean="0">
                <a:latin typeface="Times New Roman"/>
                <a:ea typeface="Times New Roman"/>
              </a:rPr>
              <a:t>His </a:t>
            </a:r>
            <a:r>
              <a:rPr lang="en-US" sz="2400" b="1" dirty="0">
                <a:latin typeface="Times New Roman"/>
                <a:ea typeface="Times New Roman"/>
              </a:rPr>
              <a:t>Excellency the Dean of the College of Education in </a:t>
            </a:r>
            <a:r>
              <a:rPr lang="en-US" sz="2400" b="1" dirty="0" err="1">
                <a:latin typeface="Times New Roman"/>
                <a:ea typeface="Times New Roman"/>
              </a:rPr>
              <a:t>Zulfi</a:t>
            </a:r>
            <a:r>
              <a:rPr lang="en-US" sz="2400" b="1" dirty="0">
                <a:latin typeface="Times New Roman"/>
                <a:ea typeface="Times New Roman"/>
              </a:rPr>
              <a:t> Dr. Abdullah bin </a:t>
            </a:r>
            <a:r>
              <a:rPr lang="en-US" sz="2400" b="1" dirty="0" err="1">
                <a:latin typeface="Times New Roman"/>
                <a:ea typeface="Times New Roman"/>
              </a:rPr>
              <a:t>Khalifa</a:t>
            </a:r>
            <a:r>
              <a:rPr lang="en-US" sz="2400" b="1" dirty="0">
                <a:latin typeface="Times New Roman"/>
                <a:ea typeface="Times New Roman"/>
              </a:rPr>
              <a:t> </a:t>
            </a:r>
            <a:r>
              <a:rPr lang="en-US" sz="2400" b="1" dirty="0" err="1">
                <a:latin typeface="Times New Roman"/>
                <a:ea typeface="Times New Roman"/>
              </a:rPr>
              <a:t>Suwaiket</a:t>
            </a:r>
            <a:r>
              <a:rPr lang="en-US" sz="2400" b="1" dirty="0">
                <a:latin typeface="Times New Roman"/>
                <a:ea typeface="Times New Roman"/>
              </a:rPr>
              <a:t> launched Scientific Research Corners Forum in all departments of the college on Thursday, 02/02/1435 AH in the presence of  the  college vice deans and faculty members. The goal was to found pillars of scientific research in the departments in order to publicize faculty members’  research outcomes and their innovations as well as students- male and female.</a:t>
            </a:r>
            <a:br>
              <a:rPr lang="en-US" sz="2400" b="1" dirty="0">
                <a:latin typeface="Times New Roman"/>
                <a:ea typeface="Times New Roman"/>
              </a:rPr>
            </a:br>
            <a:r>
              <a:rPr lang="en-US" sz="2400" b="1" dirty="0">
                <a:latin typeface="Times New Roman"/>
                <a:ea typeface="Times New Roman"/>
              </a:rPr>
              <a:t>The deanship’s  for Graduate Studies and Research plan is make this forum a nucleus for a permanent  exhibition of scientific research and innovation at the college, God willing</a:t>
            </a:r>
            <a:endParaRPr lang="en-US" sz="1800" dirty="0">
              <a:latin typeface="Times New Roman"/>
              <a:ea typeface="Times New Roman"/>
            </a:endParaRPr>
          </a:p>
          <a:p>
            <a:pPr marL="114300" indent="0" algn="just" rtl="0">
              <a:buNone/>
            </a:pPr>
            <a:endParaRPr lang="en-US" sz="1800" dirty="0">
              <a:latin typeface="Times New Roman"/>
              <a:ea typeface="Times New Roman"/>
            </a:endParaRPr>
          </a:p>
          <a:p>
            <a:pPr algn="just" rtl="0"/>
            <a:endParaRPr lang="ar-SA" dirty="0"/>
          </a:p>
        </p:txBody>
      </p:sp>
    </p:spTree>
    <p:extLst>
      <p:ext uri="{BB962C8B-B14F-4D97-AF65-F5344CB8AC3E}">
        <p14:creationId xmlns:p14="http://schemas.microsoft.com/office/powerpoint/2010/main" val="38784134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TotalTime>
  <Words>41</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تجاور</vt:lpstr>
      <vt:lpstr>Academic Research Corners Fourm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Research Corners Fourm</dc:title>
  <dc:creator>Mu</dc:creator>
  <cp:lastModifiedBy>Mu</cp:lastModifiedBy>
  <cp:revision>1</cp:revision>
  <dcterms:created xsi:type="dcterms:W3CDTF">2015-04-05T15:58:21Z</dcterms:created>
  <dcterms:modified xsi:type="dcterms:W3CDTF">2015-04-05T16:00:05Z</dcterms:modified>
</cp:coreProperties>
</file>