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009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7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54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663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24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845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033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026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318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429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110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A13-453C-437D-A5F0-AEE1B7CF991B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D864D-BDDE-4BD8-9FC9-6E7E9ECA0E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135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عميد كلية التربية بالزلفي يستقبل فريق منتخب الكلية للكرة الطائرة</a:t>
            </a:r>
            <a:endParaRPr lang="en-US" dirty="0"/>
          </a:p>
          <a:p>
            <a:r>
              <a:rPr lang="ar-SA" b="1" dirty="0"/>
              <a:t>  استقبل عميد كلية التربية بالزلفي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يوم الأربعاء 28/1/</a:t>
            </a:r>
            <a:r>
              <a:rPr lang="ar-SA" b="1" dirty="0" err="1"/>
              <a:t>1434ه</a:t>
            </a:r>
            <a:r>
              <a:rPr lang="ar-SA" b="1" dirty="0"/>
              <a:t>ـ </a:t>
            </a:r>
            <a:endParaRPr lang="en-US" dirty="0"/>
          </a:p>
          <a:p>
            <a:r>
              <a:rPr lang="ar-SA" b="1" dirty="0"/>
              <a:t>الطلاب المشاركين في فريق منتخب الكلية لكرة الطائرة و شكرهم على ما قدموا للكلية وما قدموا به من جهود مميزة</a:t>
            </a:r>
            <a:endParaRPr lang="en-US" dirty="0"/>
          </a:p>
          <a:p>
            <a:r>
              <a:rPr lang="ar-SA" b="1" dirty="0"/>
              <a:t>في دوري الجامعة و تمنى منهم المزيد ، وقد حضر اللقاء سعادة وكيل الكلية للشؤون التعليمية أ .جبر بن </a:t>
            </a:r>
            <a:r>
              <a:rPr lang="ar-SA" b="1" dirty="0" err="1"/>
              <a:t>ضويحي</a:t>
            </a:r>
            <a:r>
              <a:rPr lang="ar-SA" b="1" dirty="0"/>
              <a:t> الفحام ، وكرم الطالب الفائز بأفضل ( مرسل )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454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2_4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7045"/>
            <a:ext cx="5029200" cy="3343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74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b8d647ff8b4ac2a7e9845f320bbe9731155b4d3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2015-03-27T06:00:06Z</dcterms:created>
  <dcterms:modified xsi:type="dcterms:W3CDTF">2015-03-27T06:00:42Z</dcterms:modified>
</cp:coreProperties>
</file>