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A4C83DDA-46F1-495C-840E-6E73FE740114}" type="datetimeFigureOut">
              <a:rPr lang="ar-SA" smtClean="0"/>
              <a:t>07/06/36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2C6B8A04-014E-4D88-B164-51FE9D5499CA}"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4C83DDA-46F1-495C-840E-6E73FE740114}" type="datetimeFigureOut">
              <a:rPr lang="ar-SA" smtClean="0"/>
              <a:t>07/06/36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C6B8A04-014E-4D88-B164-51FE9D5499CA}"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4C83DDA-46F1-495C-840E-6E73FE740114}" type="datetimeFigureOut">
              <a:rPr lang="ar-SA" smtClean="0"/>
              <a:t>07/06/36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C6B8A04-014E-4D88-B164-51FE9D5499CA}"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4C83DDA-46F1-495C-840E-6E73FE740114}" type="datetimeFigureOut">
              <a:rPr lang="ar-SA" smtClean="0"/>
              <a:t>07/06/36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C6B8A04-014E-4D88-B164-51FE9D5499CA}"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A4C83DDA-46F1-495C-840E-6E73FE740114}" type="datetimeFigureOut">
              <a:rPr lang="ar-SA" smtClean="0"/>
              <a:t>07/06/36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C6B8A04-014E-4D88-B164-51FE9D5499CA}"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A4C83DDA-46F1-495C-840E-6E73FE740114}" type="datetimeFigureOut">
              <a:rPr lang="ar-SA" smtClean="0"/>
              <a:t>07/06/36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C6B8A04-014E-4D88-B164-51FE9D5499CA}"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A4C83DDA-46F1-495C-840E-6E73FE740114}" type="datetimeFigureOut">
              <a:rPr lang="ar-SA" smtClean="0"/>
              <a:t>07/06/36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C6B8A04-014E-4D88-B164-51FE9D5499CA}"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A4C83DDA-46F1-495C-840E-6E73FE740114}" type="datetimeFigureOut">
              <a:rPr lang="ar-SA" smtClean="0"/>
              <a:t>07/06/36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C6B8A04-014E-4D88-B164-51FE9D5499CA}"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A4C83DDA-46F1-495C-840E-6E73FE740114}" type="datetimeFigureOut">
              <a:rPr lang="ar-SA" smtClean="0"/>
              <a:t>07/06/36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C6B8A04-014E-4D88-B164-51FE9D5499CA}"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A4C83DDA-46F1-495C-840E-6E73FE740114}" type="datetimeFigureOut">
              <a:rPr lang="ar-SA" smtClean="0"/>
              <a:t>07/06/36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C6B8A04-014E-4D88-B164-51FE9D5499CA}"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A4C83DDA-46F1-495C-840E-6E73FE740114}" type="datetimeFigureOut">
              <a:rPr lang="ar-SA" smtClean="0"/>
              <a:t>07/06/36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C6B8A04-014E-4D88-B164-51FE9D5499CA}"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4C83DDA-46F1-495C-840E-6E73FE740114}" type="datetimeFigureOut">
              <a:rPr lang="ar-SA" smtClean="0"/>
              <a:t>07/06/36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C6B8A04-014E-4D88-B164-51FE9D5499CA}"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435608" y="188640"/>
            <a:ext cx="7498080" cy="6059760"/>
          </a:xfrm>
        </p:spPr>
        <p:txBody>
          <a:bodyPr>
            <a:normAutofit fontScale="70000" lnSpcReduction="20000"/>
          </a:bodyPr>
          <a:lstStyle/>
          <a:p>
            <a:r>
              <a:rPr lang="ar-SA" b="1" dirty="0">
                <a:solidFill>
                  <a:srgbClr val="FF0000"/>
                </a:solidFill>
              </a:rPr>
              <a:t>برنامج هذا رسولي وهذه سنتي</a:t>
            </a:r>
            <a:endParaRPr lang="en-US" dirty="0">
              <a:solidFill>
                <a:srgbClr val="FF0000"/>
              </a:solidFill>
            </a:endParaRPr>
          </a:p>
          <a:p>
            <a:r>
              <a:rPr lang="ar-SA" b="1" dirty="0">
                <a:solidFill>
                  <a:srgbClr val="FF0000"/>
                </a:solidFill>
              </a:rPr>
              <a:t>  أقامت كلية التربية بالزلفي ( أقسام الطالبات ) برنامج ( هذا رسولي وهذه سنته )، حيث شاركت أقسام الكلية في هذا البرنامج على النحو الآتي :</a:t>
            </a:r>
            <a:endParaRPr lang="en-US" dirty="0">
              <a:solidFill>
                <a:srgbClr val="FF0000"/>
              </a:solidFill>
            </a:endParaRPr>
          </a:p>
          <a:p>
            <a:r>
              <a:rPr lang="ar-SA" b="1" dirty="0">
                <a:solidFill>
                  <a:srgbClr val="FF0000"/>
                </a:solidFill>
              </a:rPr>
              <a:t>شارك قسم الدراسات الإسلامية بركن احتوى على سواك ومطويات تتحدث عن سنن الرسول صلى الله عليه وسلم ، وتمر وماء تحمل عبارات توجيهية لسنة الرسول صلى الله عليه وسلم في شرب الماء،  كما تم توزيع معمول وحلويات تحمل قوله صلى الله عليه وسلم ( تهادوا وتحابوا ) .</a:t>
            </a:r>
            <a:endParaRPr lang="en-US" dirty="0">
              <a:solidFill>
                <a:srgbClr val="FF0000"/>
              </a:solidFill>
            </a:endParaRPr>
          </a:p>
          <a:p>
            <a:r>
              <a:rPr lang="ar-SA" b="1" dirty="0">
                <a:solidFill>
                  <a:srgbClr val="FF0000"/>
                </a:solidFill>
              </a:rPr>
              <a:t>كما شارك قسم الرياضيات  ركن احتوى على </a:t>
            </a:r>
            <a:r>
              <a:rPr lang="ar-SA" b="1" dirty="0" err="1">
                <a:solidFill>
                  <a:srgbClr val="FF0000"/>
                </a:solidFill>
              </a:rPr>
              <a:t>بنر</a:t>
            </a:r>
            <a:r>
              <a:rPr lang="ar-SA" b="1" dirty="0">
                <a:solidFill>
                  <a:srgbClr val="FF0000"/>
                </a:solidFill>
              </a:rPr>
              <a:t> يتكلم عن الحجاب وبطاقات تحوي أحاديث عن سنن الرسول صلى الله عليه وسلم وسواك وإهداءات تحمل عبارة تدل على أن اتباع السنة الرسول صلى الله عليه وسلم مرآة الصلاح، كما احتوى الركن على أقلام كتب عليها بعض العبارات التي تشيد بأخلاق النبي صلى الله عليه وسلم .</a:t>
            </a:r>
            <a:endParaRPr lang="en-US" dirty="0">
              <a:solidFill>
                <a:srgbClr val="FF0000"/>
              </a:solidFill>
            </a:endParaRPr>
          </a:p>
          <a:p>
            <a:r>
              <a:rPr lang="ar-SA" b="1" dirty="0">
                <a:solidFill>
                  <a:srgbClr val="FF0000"/>
                </a:solidFill>
              </a:rPr>
              <a:t>   كما شارك قسم الاقتصاد المنزلي بركن احتوى على تمر العجوه والعسل والسواك والحبة السوداء وزيت الزيتون وماء زمزم ووضع عليها الأحاديث التي تدل على فضلها ونشرات عن السنة وفضل التمسك بها،  كما تم عرض مجسم وضع عليه دعاء اللبس الجديد وسنة الرسول صلى الله عليه وسلم في ذلك .</a:t>
            </a:r>
            <a:endParaRPr lang="en-US" dirty="0">
              <a:solidFill>
                <a:srgbClr val="FF0000"/>
              </a:solidFill>
            </a:endParaRPr>
          </a:p>
          <a:p>
            <a:r>
              <a:rPr lang="ar-SA" b="1" dirty="0">
                <a:solidFill>
                  <a:srgbClr val="FF0000"/>
                </a:solidFill>
              </a:rPr>
              <a:t>   ويهدف البرنامج إلى نشر الدعوة إلى اتباع سنة المصطفى –صلى الله عليه وسلم – وانتهاج نهج السلف الصالح رضوان الله عليهم .</a:t>
            </a:r>
            <a:endParaRPr lang="en-US" dirty="0">
              <a:solidFill>
                <a:srgbClr val="FF0000"/>
              </a:solidFill>
            </a:endParaRPr>
          </a:p>
          <a:p>
            <a:pPr marL="0" indent="0">
              <a:buNone/>
            </a:pPr>
            <a:endParaRPr lang="ar-SA" dirty="0">
              <a:solidFill>
                <a:srgbClr val="FF0000"/>
              </a:solidFill>
            </a:endParaRPr>
          </a:p>
        </p:txBody>
      </p:sp>
    </p:spTree>
    <p:extLst>
      <p:ext uri="{BB962C8B-B14F-4D97-AF65-F5344CB8AC3E}">
        <p14:creationId xmlns:p14="http://schemas.microsoft.com/office/powerpoint/2010/main" val="3994181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RRRRRRRR55555555_0.jpg"/>
          <p:cNvPicPr/>
          <p:nvPr/>
        </p:nvPicPr>
        <p:blipFill>
          <a:blip r:embed="rId2">
            <a:extLst>
              <a:ext uri="{28A0092B-C50C-407E-A947-70E740481C1C}">
                <a14:useLocalDpi xmlns:a14="http://schemas.microsoft.com/office/drawing/2010/main" val="0"/>
              </a:ext>
            </a:extLst>
          </a:blip>
          <a:srcRect/>
          <a:stretch>
            <a:fillRect/>
          </a:stretch>
        </p:blipFill>
        <p:spPr bwMode="auto">
          <a:xfrm>
            <a:off x="1259632" y="548680"/>
            <a:ext cx="6889948" cy="5311477"/>
          </a:xfrm>
          <a:prstGeom prst="rect">
            <a:avLst/>
          </a:prstGeom>
          <a:noFill/>
          <a:ln>
            <a:noFill/>
          </a:ln>
        </p:spPr>
      </p:pic>
    </p:spTree>
    <p:extLst>
      <p:ext uri="{BB962C8B-B14F-4D97-AF65-F5344CB8AC3E}">
        <p14:creationId xmlns:p14="http://schemas.microsoft.com/office/powerpoint/2010/main" val="148530105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f334763e257a89a98bfc31d4b20cdad5cb643a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TotalTime>
  <Words>5</Words>
  <Application>Microsoft Office PowerPoint</Application>
  <PresentationFormat>عرض على الشاشة (3:4)‏</PresentationFormat>
  <Paragraphs>6</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2015-03-27T05:28:50Z</dcterms:created>
  <dcterms:modified xsi:type="dcterms:W3CDTF">2015-03-27T05:29:51Z</dcterms:modified>
</cp:coreProperties>
</file>