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</p:sldIdLst>
  <p:sldSz cx="9144000" cy="6858000" type="screen4x3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187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634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750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949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986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666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099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5562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280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32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379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753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" y="0"/>
            <a:ext cx="90297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01518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6</cp:revision>
  <dcterms:created xsi:type="dcterms:W3CDTF">2015-02-19T21:43:23Z</dcterms:created>
  <dcterms:modified xsi:type="dcterms:W3CDTF">2015-04-06T13:57:13Z</dcterms:modified>
</cp:coreProperties>
</file>