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15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7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7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7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2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59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7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3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0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97DF5-B45D-4930-AA6D-421260321848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269D4-E7F8-4DC6-8338-3E13285B9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2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848600" cy="6172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884238"/>
            <a:ext cx="5319713" cy="509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71933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2015-04-06T09:04:01Z</dcterms:created>
  <dcterms:modified xsi:type="dcterms:W3CDTF">2015-04-06T09:04:45Z</dcterms:modified>
</cp:coreProperties>
</file>