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20C965A2-E1FE-4653-8755-641A268A4EEF}"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415CFDA-A073-4402-B865-64F98CFF0C45}"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0C965A2-E1FE-4653-8755-641A268A4EEF}"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415CFDA-A073-4402-B865-64F98CFF0C45}"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0C965A2-E1FE-4653-8755-641A268A4EEF}"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415CFDA-A073-4402-B865-64F98CFF0C45}"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0C965A2-E1FE-4653-8755-641A268A4EEF}"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415CFDA-A073-4402-B865-64F98CFF0C45}"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20C965A2-E1FE-4653-8755-641A268A4EEF}"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415CFDA-A073-4402-B865-64F98CFF0C45}"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20C965A2-E1FE-4653-8755-641A268A4EEF}"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415CFDA-A073-4402-B865-64F98CFF0C45}"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20C965A2-E1FE-4653-8755-641A268A4EEF}" type="datetimeFigureOut">
              <a:rPr lang="ar-SA" smtClean="0"/>
              <a:t>15/06/36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415CFDA-A073-4402-B865-64F98CFF0C45}"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20C965A2-E1FE-4653-8755-641A268A4EEF}" type="datetimeFigureOut">
              <a:rPr lang="ar-SA" smtClean="0"/>
              <a:t>15/06/36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415CFDA-A073-4402-B865-64F98CFF0C45}"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C965A2-E1FE-4653-8755-641A268A4EEF}" type="datetimeFigureOut">
              <a:rPr lang="ar-SA" smtClean="0"/>
              <a:t>15/06/36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415CFDA-A073-4402-B865-64F98CFF0C45}"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20C965A2-E1FE-4653-8755-641A268A4EEF}"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415CFDA-A073-4402-B865-64F98CFF0C45}"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20C965A2-E1FE-4653-8755-641A268A4EEF}" type="datetimeFigureOut">
              <a:rPr lang="ar-SA" smtClean="0"/>
              <a:t>15/06/36</a:t>
            </a:fld>
            <a:endParaRPr lang="ar-SA"/>
          </a:p>
        </p:txBody>
      </p:sp>
      <p:sp>
        <p:nvSpPr>
          <p:cNvPr id="9" name="Slide Number Placeholder 8"/>
          <p:cNvSpPr>
            <a:spLocks noGrp="1"/>
          </p:cNvSpPr>
          <p:nvPr>
            <p:ph type="sldNum" sz="quarter" idx="11"/>
          </p:nvPr>
        </p:nvSpPr>
        <p:spPr/>
        <p:txBody>
          <a:bodyPr/>
          <a:lstStyle/>
          <a:p>
            <a:fld id="{0415CFDA-A073-4402-B865-64F98CFF0C45}"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415CFDA-A073-4402-B865-64F98CFF0C45}"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20C965A2-E1FE-4653-8755-641A268A4EEF}" type="datetimeFigureOut">
              <a:rPr lang="ar-SA" smtClean="0"/>
              <a:t>15/06/36</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548680"/>
            <a:ext cx="7620000" cy="5852120"/>
          </a:xfrm>
        </p:spPr>
        <p:txBody>
          <a:bodyPr>
            <a:normAutofit/>
          </a:bodyPr>
          <a:lstStyle/>
          <a:p>
            <a:r>
              <a:rPr lang="ar-SA" b="1" dirty="0"/>
              <a:t>عميد كلية التربية بالزلفي يعقد اللقاء الثاني بطلاب الكلية</a:t>
            </a:r>
            <a:endParaRPr lang="en-US" dirty="0"/>
          </a:p>
          <a:p>
            <a:r>
              <a:rPr lang="ar-SA" b="1" dirty="0"/>
              <a:t>عقد عميد كلية التربية بالزلفي اللقاء الثاني المفتوح بطلاب الكلية، بمشاركة وكيل الكلية لشؤون الطلاب </a:t>
            </a:r>
            <a:r>
              <a:rPr lang="ar-SA" b="1" dirty="0" err="1"/>
              <a:t>د.أحمد</a:t>
            </a:r>
            <a:r>
              <a:rPr lang="ar-SA" b="1" dirty="0"/>
              <a:t> بن عبدالله </a:t>
            </a:r>
            <a:r>
              <a:rPr lang="ar-SA" b="1" dirty="0" err="1"/>
              <a:t>القشعمي</a:t>
            </a:r>
            <a:r>
              <a:rPr lang="ar-SA" b="1" dirty="0"/>
              <a:t> ، ووكيل الكلية للشؤون التعليمية </a:t>
            </a:r>
            <a:r>
              <a:rPr lang="ar-SA" b="1" dirty="0" err="1"/>
              <a:t>أ.جبر</a:t>
            </a:r>
            <a:r>
              <a:rPr lang="ar-SA" b="1" dirty="0"/>
              <a:t> بن </a:t>
            </a:r>
            <a:r>
              <a:rPr lang="ar-SA" b="1" dirty="0" err="1"/>
              <a:t>ضويحي</a:t>
            </a:r>
            <a:r>
              <a:rPr lang="ar-SA" b="1" dirty="0"/>
              <a:t> الفحام، حيث بدئ اللقاء </a:t>
            </a:r>
            <a:r>
              <a:rPr lang="ar-SA" b="1" dirty="0" err="1"/>
              <a:t>بآي</a:t>
            </a:r>
            <a:r>
              <a:rPr lang="ar-SA" b="1" dirty="0"/>
              <a:t> من الذكر الحكيم تلاه الطالب عثمان </a:t>
            </a:r>
            <a:r>
              <a:rPr lang="ar-SA" b="1" dirty="0" err="1"/>
              <a:t>الضويحي</a:t>
            </a:r>
            <a:r>
              <a:rPr lang="ar-SA" b="1" dirty="0"/>
              <a:t>،</a:t>
            </a:r>
            <a:r>
              <a:rPr lang="en-US" b="1" dirty="0"/>
              <a:t> </a:t>
            </a:r>
            <a:r>
              <a:rPr lang="ar-SA" b="1" dirty="0"/>
              <a:t>ثم تحدث سعادة عميد الكلية عن أبرز الأمور التي تهم الطلاب، واهتمام الكلية بالطلاب كمرتكز أول، وأن الطلاب هم مرآة الكلية، وأشار إلى المشاريع القادمة التي تنتظرها الكلية والتي سيكون لها الأثر البالغ في توفير المناخ الأكاديمي المناسب ، بفضل من الله تعالى ثم بفضل </a:t>
            </a:r>
            <a:r>
              <a:rPr lang="ar-SA" b="1" dirty="0" err="1"/>
              <a:t>ماتوليه</a:t>
            </a:r>
            <a:r>
              <a:rPr lang="ar-SA" b="1" dirty="0"/>
              <a:t> حكومة هذه البلاد وعلى رأسها خادم الحرمين الشريفين وسمو ولي عهده الأمين وسمو النائب الثاني، ثم بالمتابعة المستمرة والأكيدة من معالي مدير الجامعة وسعادة وكلائه، ثم فتح المجال لمداخلات الطلاب الشفهية والمكتوبة، حيث تمت الإجابة عنها من قبل عميد الكلية أو من قبل أحد الوكيلين، كل في اختصاصه، وفي ختام اللقاء الذي استمر ساعة ونصف، شكر عميد الكلية الطلاب على حضورهم وتفاعلهم مع اللقاء، وقدم شكره لوكالة الكلية لشؤون الطلاب التي نظمت هذا اللقاء، ولإدارة العلاقات العامة التي قامت بتجهيزه</a:t>
            </a:r>
            <a:r>
              <a:rPr lang="en-US" b="1" dirty="0"/>
              <a:t> .</a:t>
            </a:r>
            <a:endParaRPr lang="en-US" dirty="0"/>
          </a:p>
          <a:p>
            <a:endParaRPr lang="ar-SA" dirty="0"/>
          </a:p>
        </p:txBody>
      </p:sp>
    </p:spTree>
    <p:extLst>
      <p:ext uri="{BB962C8B-B14F-4D97-AF65-F5344CB8AC3E}">
        <p14:creationId xmlns:p14="http://schemas.microsoft.com/office/powerpoint/2010/main" val="25707568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png"/>
          <p:cNvPicPr/>
          <p:nvPr/>
        </p:nvPicPr>
        <p:blipFill>
          <a:blip r:embed="rId2">
            <a:extLst>
              <a:ext uri="{28A0092B-C50C-407E-A947-70E740481C1C}">
                <a14:useLocalDpi xmlns:a14="http://schemas.microsoft.com/office/drawing/2010/main" val="0"/>
              </a:ext>
            </a:extLst>
          </a:blip>
          <a:srcRect/>
          <a:stretch>
            <a:fillRect/>
          </a:stretch>
        </p:blipFill>
        <p:spPr bwMode="auto">
          <a:xfrm>
            <a:off x="2128837" y="1571625"/>
            <a:ext cx="4886325" cy="3714750"/>
          </a:xfrm>
          <a:prstGeom prst="rect">
            <a:avLst/>
          </a:prstGeom>
          <a:noFill/>
          <a:ln>
            <a:noFill/>
          </a:ln>
        </p:spPr>
      </p:pic>
    </p:spTree>
    <p:extLst>
      <p:ext uri="{BB962C8B-B14F-4D97-AF65-F5344CB8AC3E}">
        <p14:creationId xmlns:p14="http://schemas.microsoft.com/office/powerpoint/2010/main" val="25532582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0</TotalTime>
  <Words>51</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تجاور</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2015-04-04T06:41:12Z</dcterms:created>
  <dcterms:modified xsi:type="dcterms:W3CDTF">2015-04-04T06:41:55Z</dcterms:modified>
</cp:coreProperties>
</file>