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3E0ED-DA20-460F-B99C-BD8BEC994D8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F6C4-A081-4B8B-9EC6-1B352C1C86A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3E0ED-DA20-460F-B99C-BD8BEC994D8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F6C4-A081-4B8B-9EC6-1B352C1C86A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3E0ED-DA20-460F-B99C-BD8BEC994D8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F6C4-A081-4B8B-9EC6-1B352C1C86A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3E0ED-DA20-460F-B99C-BD8BEC994D8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F6C4-A081-4B8B-9EC6-1B352C1C86A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3E0ED-DA20-460F-B99C-BD8BEC994D8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F6C4-A081-4B8B-9EC6-1B352C1C86A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3E0ED-DA20-460F-B99C-BD8BEC994D8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F6C4-A081-4B8B-9EC6-1B352C1C86A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3E0ED-DA20-460F-B99C-BD8BEC994D8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F6C4-A081-4B8B-9EC6-1B352C1C86A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3E0ED-DA20-460F-B99C-BD8BEC994D8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F6C4-A081-4B8B-9EC6-1B352C1C86A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3E0ED-DA20-460F-B99C-BD8BEC994D8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F6C4-A081-4B8B-9EC6-1B352C1C86A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3E0ED-DA20-460F-B99C-BD8BEC994D8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F6C4-A081-4B8B-9EC6-1B352C1C86A3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3E0ED-DA20-460F-B99C-BD8BEC994D8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D8F6C4-A081-4B8B-9EC6-1B352C1C86A3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7D8F6C4-A081-4B8B-9EC6-1B352C1C86A3}" type="slidenum">
              <a:rPr lang="ar-SA" smtClean="0"/>
              <a:t>‹#›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5B3E0ED-DA20-460F-B99C-BD8BEC994D84}" type="datetimeFigureOut">
              <a:rPr lang="ar-SA" smtClean="0"/>
              <a:t>15/06/36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67544" y="836712"/>
            <a:ext cx="7620000" cy="4800600"/>
          </a:xfrm>
        </p:spPr>
        <p:txBody>
          <a:bodyPr>
            <a:normAutofit/>
          </a:bodyPr>
          <a:lstStyle/>
          <a:p>
            <a:pPr rtl="0"/>
            <a:r>
              <a:rPr lang="ar-SA" b="1" dirty="0"/>
              <a:t>حفل تكريم رئيس مركز الجودة الدكتور عبدالحكيم رضوان</a:t>
            </a:r>
            <a:r>
              <a:rPr lang="en-US" b="1" dirty="0"/>
              <a:t> </a:t>
            </a:r>
            <a:endParaRPr lang="en-US" dirty="0"/>
          </a:p>
          <a:p>
            <a:pPr rtl="0"/>
            <a:r>
              <a:rPr lang="ar-SA" b="1" dirty="0"/>
              <a:t>أقامت كلية التربية بالزلفي (وكالة الكلية للجودة والتطوير) حفل تكريم لسعادة الدكتور عبدالحكيم رضوان سعيد مدير مركز الجودة والاعتماد الأكاديمي بحضور وتشريف سعادة عميد كلية التربية </a:t>
            </a:r>
            <a:r>
              <a:rPr lang="ar-SA" b="1" dirty="0" err="1"/>
              <a:t>د.عبدالله</a:t>
            </a:r>
            <a:r>
              <a:rPr lang="ar-SA" b="1" dirty="0"/>
              <a:t> </a:t>
            </a:r>
            <a:r>
              <a:rPr lang="ar-SA" b="1" dirty="0" err="1"/>
              <a:t>السويكت</a:t>
            </a:r>
            <a:r>
              <a:rPr lang="ar-SA" b="1" dirty="0"/>
              <a:t> ووكلاء ورؤساء أقسام الكلية وعدد كبير من أعضاء هيئة التدريس بالكلية</a:t>
            </a:r>
            <a:r>
              <a:rPr lang="en-US" b="1" dirty="0"/>
              <a:t>. </a:t>
            </a:r>
            <a:r>
              <a:rPr lang="ar-SA" b="1" dirty="0"/>
              <a:t>وقد أقيم الحفل في مسرح المجمع يوم الخميس 23/2/1435</a:t>
            </a:r>
            <a:r>
              <a:rPr lang="en-US" b="1" dirty="0"/>
              <a:t> </a:t>
            </a:r>
            <a:r>
              <a:rPr lang="ar-SA" b="1" dirty="0"/>
              <a:t>وقد تضمن الحفل كلمة لسعادة عميد الكلية </a:t>
            </a:r>
            <a:r>
              <a:rPr lang="ar-SA" b="1" dirty="0" err="1"/>
              <a:t>د.عبدالله</a:t>
            </a:r>
            <a:r>
              <a:rPr lang="ar-SA" b="1" dirty="0"/>
              <a:t> خليفة </a:t>
            </a:r>
            <a:r>
              <a:rPr lang="ar-SA" b="1" dirty="0" err="1"/>
              <a:t>السويكت</a:t>
            </a:r>
            <a:r>
              <a:rPr lang="ar-SA" b="1" dirty="0"/>
              <a:t> ثم كلمة</a:t>
            </a:r>
            <a:r>
              <a:rPr lang="en-US" b="1" dirty="0"/>
              <a:t> </a:t>
            </a:r>
            <a:r>
              <a:rPr lang="ar-SA" b="1" dirty="0"/>
              <a:t>لسعادة وكيل الكلية للجودة والتطوير </a:t>
            </a:r>
            <a:r>
              <a:rPr lang="ar-SA" b="1" dirty="0" err="1"/>
              <a:t>د.عبدالله</a:t>
            </a:r>
            <a:r>
              <a:rPr lang="ar-SA" b="1" dirty="0"/>
              <a:t> عواد الحربي</a:t>
            </a:r>
            <a:r>
              <a:rPr lang="en-US" b="1" dirty="0"/>
              <a:t>.</a:t>
            </a:r>
            <a:endParaRPr lang="en-US" dirty="0"/>
          </a:p>
          <a:p>
            <a:pPr rtl="0"/>
            <a:r>
              <a:rPr lang="ar-SA" b="1" dirty="0"/>
              <a:t>وبعد ذلك تحدث الدكتور عبدالحكيم رضوان ؛ وشكر كل من ساهم في تكريمه وأبدى سعادته بالعمل مع الجميع بروح الأخوة</a:t>
            </a:r>
            <a:r>
              <a:rPr lang="en-US" b="1" dirty="0"/>
              <a:t>.</a:t>
            </a:r>
            <a:endParaRPr lang="en-US" dirty="0"/>
          </a:p>
          <a:p>
            <a:pPr rtl="0"/>
            <a:r>
              <a:rPr lang="ar-SA" b="1" dirty="0"/>
              <a:t>وبعد ذلك تم تسليم درع  تذكاري  لسعادة الدكتور عبدالحكيم تكريما لجهوده وشهادة شكر وتقدير  وبعض الهدايا الرمزية لتفانيه </a:t>
            </a:r>
            <a:r>
              <a:rPr lang="ar-SA" b="1" dirty="0" err="1"/>
              <a:t>واخلاصه</a:t>
            </a:r>
            <a:r>
              <a:rPr lang="ar-SA" b="1" dirty="0"/>
              <a:t> في العمل</a:t>
            </a:r>
            <a:r>
              <a:rPr lang="en-US" b="1" dirty="0"/>
              <a:t>..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64411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45" y="1673860"/>
            <a:ext cx="5274310" cy="3510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154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تجاور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8</Words>
  <Application>Microsoft Office PowerPoint</Application>
  <PresentationFormat>عرض على الشاشة (3:4)‏</PresentationFormat>
  <Paragraphs>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تجاور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2015-04-04T06:50:06Z</dcterms:created>
  <dcterms:modified xsi:type="dcterms:W3CDTF">2015-04-04T06:50:47Z</dcterms:modified>
</cp:coreProperties>
</file>