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1E1DF1-0082-4B22-BE2B-74A8D97176D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2F2B388-574D-44C8-8488-9703463B42FA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/>
              <a:t>لقاء لجنة الاختبارات بالكلية بأعضاء هيئة التدريس</a:t>
            </a:r>
            <a:endParaRPr lang="en-US" dirty="0"/>
          </a:p>
          <a:p>
            <a:r>
              <a:rPr lang="ar-SA" b="1" dirty="0"/>
              <a:t>نظمت كلية التربية بالزلفي لقاء بأعضاء هيئة التدريس بالكلية حضره سعادة عميد الكلية الدكتور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ووكلاء الكلية ورؤساء </a:t>
            </a:r>
            <a:r>
              <a:rPr lang="ar-SA" b="1" dirty="0" err="1"/>
              <a:t>الاقسام</a:t>
            </a:r>
            <a:r>
              <a:rPr lang="ar-SA" b="1" dirty="0"/>
              <a:t> تطرق سعادة العميد </a:t>
            </a:r>
            <a:r>
              <a:rPr lang="ar-SA" b="1" dirty="0" err="1"/>
              <a:t>الى</a:t>
            </a:r>
            <a:r>
              <a:rPr lang="ar-SA" b="1" dirty="0"/>
              <a:t> ضرورة الاستعداد المبكر </a:t>
            </a:r>
            <a:r>
              <a:rPr lang="ar-SA" b="1" dirty="0" err="1"/>
              <a:t>للإختبارات</a:t>
            </a:r>
            <a:r>
              <a:rPr lang="ar-SA" b="1" dirty="0"/>
              <a:t> النهائية للفصل الدراسي </a:t>
            </a:r>
            <a:r>
              <a:rPr lang="ar-SA" b="1" dirty="0" err="1"/>
              <a:t>الاول</a:t>
            </a:r>
            <a:r>
              <a:rPr lang="ar-SA" b="1" dirty="0"/>
              <a:t> من العام الجامعي 1435/1434 هـ وركز على أهمية الاختبارات وضرورة الالتزام بالجداول المعدة من وكيل الكلية للشؤون التعليمية ثم تحدث سعادة وكيل الكلية </a:t>
            </a:r>
            <a:r>
              <a:rPr lang="ar-SA" b="1" dirty="0" err="1"/>
              <a:t>الاستاذ</a:t>
            </a:r>
            <a:r>
              <a:rPr lang="ar-SA" b="1" dirty="0"/>
              <a:t> جبر الفحام والدكتور نزار الزعبي وبداء النقاش بالحديث عن عملية سير الاختبارات وعرض النماذج الخاصة بها والجداول </a:t>
            </a:r>
            <a:r>
              <a:rPr lang="ar-SA" b="1" dirty="0" err="1"/>
              <a:t>والاخذ</a:t>
            </a:r>
            <a:r>
              <a:rPr lang="ar-SA" b="1" dirty="0"/>
              <a:t> </a:t>
            </a:r>
            <a:r>
              <a:rPr lang="ar-SA" b="1" dirty="0" err="1"/>
              <a:t>بارائهم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9647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s://eservices.mu.edu.sa/public/uploads/image/20131229/20131229113006_5526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380" y="1052736"/>
            <a:ext cx="6110044" cy="4230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5575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84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2015-04-04T07:08:33Z</dcterms:created>
  <dcterms:modified xsi:type="dcterms:W3CDTF">2015-04-04T07:09:17Z</dcterms:modified>
</cp:coreProperties>
</file>