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B8B124D-C641-4A3F-A3A7-94FF3B7553C4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91A4E92-35BB-493B-AC42-D95D1FEC74E0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تخريجِ </a:t>
            </a:r>
            <a:r>
              <a:rPr lang="ar-SA" dirty="0"/>
              <a:t>الدفعة ( الرابعة عشرة ) للطالبات</a:t>
            </a:r>
            <a:endParaRPr lang="en-US" dirty="0"/>
          </a:p>
          <a:p>
            <a:r>
              <a:rPr lang="ar-SA" b="1" dirty="0"/>
              <a:t>على شرفِ حرمِ سعادةِ محافظِ الزلفي أقامتْ كليةُ التربيةِ بالزلفي حفلَ تخريجِ الدفعة ( الرابعة عشرة ) لطالباتها للعام الجامعي : 1433/</a:t>
            </a:r>
            <a:r>
              <a:rPr lang="ar-SA" b="1" dirty="0" err="1"/>
              <a:t>1434ه</a:t>
            </a:r>
            <a:r>
              <a:rPr lang="ar-SA" b="1" dirty="0"/>
              <a:t>ـ ، وذلك على مسرح الكلية ( أقسام الطالبات ) ، حيث بدأ الحفلُ بتلاوةٍ آيات من الذكر الحكيم بصوت الطالبة : أنفال الحمد ، ثم كلمة لسعادة عميد القبول والتسجيل </a:t>
            </a:r>
            <a:r>
              <a:rPr lang="ar-SA" b="1" dirty="0" err="1"/>
              <a:t>د.أحمد</a:t>
            </a:r>
            <a:r>
              <a:rPr lang="ar-SA" b="1" dirty="0"/>
              <a:t> بن علي الرميح ، ألقتها نيابةً عنه مشرفةُ القبول والتسجيل </a:t>
            </a:r>
            <a:r>
              <a:rPr lang="ar-SA" b="1" dirty="0" err="1"/>
              <a:t>أ.أمل</a:t>
            </a:r>
            <a:r>
              <a:rPr lang="ar-SA" b="1" dirty="0"/>
              <a:t> بنت عبدالله العتيبي ، ثم كلمة لسعادة عميد الكلية </a:t>
            </a:r>
            <a:r>
              <a:rPr lang="ar-SA" b="1" dirty="0" err="1"/>
              <a:t>د.عبدالله</a:t>
            </a:r>
            <a:r>
              <a:rPr lang="ar-SA" b="1" dirty="0"/>
              <a:t> بن خليفة </a:t>
            </a:r>
            <a:r>
              <a:rPr lang="ar-SA" b="1" dirty="0" err="1"/>
              <a:t>السويكت</a:t>
            </a:r>
            <a:r>
              <a:rPr lang="ar-SA" b="1" dirty="0"/>
              <a:t> ، ألقتها نيابةً عنه وكيلةُ الكليةِ لشؤون الطالبات </a:t>
            </a:r>
            <a:r>
              <a:rPr lang="ar-SA" b="1" dirty="0" err="1"/>
              <a:t>أ.منى</a:t>
            </a:r>
            <a:r>
              <a:rPr lang="ar-SA" b="1" dirty="0"/>
              <a:t> بنت ناصر الفوزان ، ثم كلمة الخريجات ألقتها نيابة عنهن الخريجة صفية بنت سعود المديد ، بعد ذلك ألقت الطالبة نجوى العتيبي كلمة عن (الأم )، ثم أوبريت بعنوان ( قناديل العلم ) من إنشاد مجموعة من الطالبات ، وختم الحفل بمسيرة للخريجات</a:t>
            </a:r>
            <a:r>
              <a:rPr lang="en-US" b="1" dirty="0"/>
              <a:t>. </a:t>
            </a:r>
            <a:r>
              <a:rPr lang="ar-SA" b="1" dirty="0"/>
              <a:t>ويأتي تخريجُ هذه الدفعة من الطالبات لتحقيق الرسالة التي تؤديها الكلية ضمن الأهداف المرسومة لهذه الجامعة بمتابعة من عميد الكلية , </a:t>
            </a:r>
            <a:r>
              <a:rPr lang="ar-SA" b="1" dirty="0" err="1"/>
              <a:t>ووكيلاتها</a:t>
            </a:r>
            <a:r>
              <a:rPr lang="en-US" b="1" dirty="0"/>
              <a:t> , </a:t>
            </a:r>
            <a:r>
              <a:rPr lang="ar-SA" b="1" dirty="0"/>
              <a:t>ورؤساء ومشرفات أقسامها ، وتوجيهٍ مباشرٍ من معالي مدير الجامعة </a:t>
            </a:r>
            <a:r>
              <a:rPr lang="ar-SA" b="1" dirty="0" err="1"/>
              <a:t>د.خالد</a:t>
            </a:r>
            <a:r>
              <a:rPr lang="ar-SA" b="1" dirty="0"/>
              <a:t> بن سعد المقرن ، في ظل الدعم اللامحدود ، والرعاية الكريمة من مقام خادم الحرمين الشريفين الملك عبدالله بن عبدالعزيز - حفظه الله –ورعاه , وولي عهده الأمين صاحب السمو الملكي الأمير سلمان بن عبدالعزيز آل سعود -حفظه الله - للجامعات وطلابها وطالباتها , ودعمهم الدائم لتطوير الجامعات وتَقدُّمها ورُقيِّها , وفتح آفاق رحبْة لخريجي وخريجات الجامعات ليسهموا في بناء هذا الوطن المعطاء</a:t>
            </a:r>
            <a:r>
              <a:rPr lang="en-US" b="1" dirty="0"/>
              <a:t> .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7081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news/11_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320" y="1747837"/>
            <a:ext cx="5039360" cy="3362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3906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</TotalTime>
  <Words>138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2015-04-04T14:05:26Z</dcterms:created>
  <dcterms:modified xsi:type="dcterms:W3CDTF">2015-04-04T14:07:44Z</dcterms:modified>
</cp:coreProperties>
</file>