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83E2-ED56-41E3-8869-06F37514BCEB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397-6BA5-4AF1-8BDB-5E03562B2D0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83E2-ED56-41E3-8869-06F37514BCEB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397-6BA5-4AF1-8BDB-5E03562B2D0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83E2-ED56-41E3-8869-06F37514BCEB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397-6BA5-4AF1-8BDB-5E03562B2D0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83E2-ED56-41E3-8869-06F37514BCEB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397-6BA5-4AF1-8BDB-5E03562B2D0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83E2-ED56-41E3-8869-06F37514BCEB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397-6BA5-4AF1-8BDB-5E03562B2D0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83E2-ED56-41E3-8869-06F37514BCEB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397-6BA5-4AF1-8BDB-5E03562B2D0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83E2-ED56-41E3-8869-06F37514BCEB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397-6BA5-4AF1-8BDB-5E03562B2D0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83E2-ED56-41E3-8869-06F37514BCEB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397-6BA5-4AF1-8BDB-5E03562B2D0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83E2-ED56-41E3-8869-06F37514BCEB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397-6BA5-4AF1-8BDB-5E03562B2D0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83E2-ED56-41E3-8869-06F37514BCEB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397-6BA5-4AF1-8BDB-5E03562B2D08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983E2-ED56-41E3-8869-06F37514BCEB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B51397-6BA5-4AF1-8BDB-5E03562B2D08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2B51397-6BA5-4AF1-8BDB-5E03562B2D08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78983E2-ED56-41E3-8869-06F37514BCEB}" type="datetimeFigureOut">
              <a:rPr lang="ar-SA" smtClean="0"/>
              <a:t>15/06/36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636096"/>
          </a:xfrm>
        </p:spPr>
        <p:txBody>
          <a:bodyPr>
            <a:normAutofit/>
          </a:bodyPr>
          <a:lstStyle/>
          <a:p>
            <a:r>
              <a:rPr lang="ar-SA" b="1" dirty="0"/>
              <a:t>كلية التربية بالزلفي تنظم ندوة عن فرص قبول المشروعات البحثية بالتعاون مع عمادة البحث العلمي</a:t>
            </a:r>
            <a:endParaRPr lang="en-US" dirty="0"/>
          </a:p>
          <a:p>
            <a:r>
              <a:rPr lang="ar-SA" b="1" dirty="0"/>
              <a:t>نظمت كلية التربية بالزلفي بالتعاون مع عمادة البحث العلمي ندوة بعنوان ( فرص قبول المشروعات البحثية )، حيث تم تنفيذ الندوة على مسرح مجمع الكليات بالزلفي، والنقل المباشر إلى أقسام الطالبات، وقد افتتح الندوة عميد الكلية </a:t>
            </a:r>
            <a:r>
              <a:rPr lang="ar-SA" b="1" dirty="0" err="1"/>
              <a:t>د.عبدالله</a:t>
            </a:r>
            <a:r>
              <a:rPr lang="ar-SA" b="1" dirty="0"/>
              <a:t> </a:t>
            </a:r>
            <a:r>
              <a:rPr lang="ar-SA" b="1" dirty="0" err="1"/>
              <a:t>السويكت</a:t>
            </a:r>
            <a:r>
              <a:rPr lang="ar-SA" b="1" dirty="0"/>
              <a:t>، بكلمة رحب فيها بسعادة عميد البحث العلمي </a:t>
            </a:r>
            <a:r>
              <a:rPr lang="ar-SA" b="1" dirty="0" err="1"/>
              <a:t>د.محمد</a:t>
            </a:r>
            <a:r>
              <a:rPr lang="ar-SA" b="1" dirty="0"/>
              <a:t> بن ناصر السويد، وسعادة المستشار في العمادة </a:t>
            </a:r>
            <a:r>
              <a:rPr lang="ar-SA" b="1" dirty="0" err="1"/>
              <a:t>أ.د.طارق</a:t>
            </a:r>
            <a:r>
              <a:rPr lang="ar-SA" b="1" dirty="0"/>
              <a:t> إسماعيل، وشكرهم على تنفيذ هذه الندوة التي سترفع من وعي منسوبي الكلية بفرص تحسين المشروعات البحثية وسبل النهوض بها.</a:t>
            </a:r>
            <a:endParaRPr lang="en-US" dirty="0"/>
          </a:p>
          <a:p>
            <a:r>
              <a:rPr lang="ar-SA" b="1" dirty="0"/>
              <a:t>   ثم بدأت الندوة بكلمة بعرضين مفصلين أولهما لسعادة عميد البحث العلمي </a:t>
            </a:r>
            <a:r>
              <a:rPr lang="ar-SA" b="1" dirty="0" err="1"/>
              <a:t>د.محمد</a:t>
            </a:r>
            <a:r>
              <a:rPr lang="ar-SA" b="1" dirty="0"/>
              <a:t> السويد، ثم لسعادة مستشار العمادة </a:t>
            </a:r>
            <a:r>
              <a:rPr lang="ar-SA" b="1" dirty="0" err="1"/>
              <a:t>أ.د.طارق</a:t>
            </a:r>
            <a:r>
              <a:rPr lang="ar-SA" b="1" dirty="0"/>
              <a:t> إسماعيل ألقيا فيهما الضوء على نماذج التحكيم، والأساليب التي من شأنها أن يقبل البحث العلمي المقدم من عضو هيئة التدريس، وكافة المتطلبات البحثية .</a:t>
            </a:r>
            <a:endParaRPr lang="en-US" dirty="0"/>
          </a:p>
          <a:p>
            <a:r>
              <a:rPr lang="ar-SA" b="1" dirty="0"/>
              <a:t>   وفي نهاية اللقاء سلم سعادة عميد الكلية لسعادة عميد البحث العلمي درعاً تكريمياً  لتعاون العمادة مع الكلية في كافة المجالات البحثية والاستشارية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2762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1_149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7" y="1965325"/>
            <a:ext cx="4391025" cy="2927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491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94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تجاور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2015-04-04T06:27:31Z</dcterms:created>
  <dcterms:modified xsi:type="dcterms:W3CDTF">2015-04-04T06:28:18Z</dcterms:modified>
</cp:coreProperties>
</file>