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1B61FE3-9470-4720-9040-C2D8A2A99823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D6102A4-53CF-43B6-A4F9-4D1BC0062241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88640"/>
            <a:ext cx="7924800" cy="6336704"/>
          </a:xfrm>
        </p:spPr>
        <p:txBody>
          <a:bodyPr>
            <a:normAutofit/>
          </a:bodyPr>
          <a:lstStyle/>
          <a:p>
            <a:r>
              <a:rPr lang="ar-SA" sz="2000" b="1" dirty="0"/>
              <a:t>زيارة ميدانية لمكتبة الكلية  بعنوان " المكتبة بوابة التفوق "</a:t>
            </a:r>
            <a:endParaRPr lang="en-US" sz="2000" dirty="0"/>
          </a:p>
          <a:p>
            <a:r>
              <a:rPr lang="ar-SA" sz="2000" b="1" dirty="0"/>
              <a:t>أقامت كلية التربية بالزلفي ممثلة بوحدة التميز في التعليم والتعلم زيارة ميدانية تدريبية لمكتبة الكلية  بعنوان " المكتبة بوابة التفوق " ، وذلك يوم </a:t>
            </a:r>
            <a:r>
              <a:rPr lang="ar-SA" sz="2000" b="1" dirty="0" err="1"/>
              <a:t>الاربعاء4</a:t>
            </a:r>
            <a:r>
              <a:rPr lang="ar-SA" sz="2000" b="1" dirty="0"/>
              <a:t>/2/1436 الساعة الواحدة ظهرا، حضر إلى المكتبة جمع غفير من الطلبة . قدمها سعادة الدكتور محمود محمد معابره مشرف وحدة التميز في التعليم والتعلم ، حيث وضحت الزيارة أهمية المكتبة في حياة الطالب وكيف تكون المكتبة بوابة للتفوق والتميز ، ومدى أثرها على تحصيلي العلمي ، ثم قام الدكتور بتدريب الطلبة على </a:t>
            </a:r>
            <a:r>
              <a:rPr lang="ar-SA" sz="2000" b="1" dirty="0" err="1"/>
              <a:t>السكنر</a:t>
            </a:r>
            <a:r>
              <a:rPr lang="ar-SA" sz="2000" b="1" dirty="0"/>
              <a:t> وكيفية نسخ الكتب من خلاله وتحويلها إلى نسخ </a:t>
            </a:r>
            <a:r>
              <a:rPr lang="ar-SA" sz="2000" b="1" dirty="0" err="1"/>
              <a:t>الكترونية</a:t>
            </a:r>
            <a:r>
              <a:rPr lang="ar-SA" sz="2000" b="1" dirty="0"/>
              <a:t>  ، وكيفية استعارة الكتب من خلال جهاز </a:t>
            </a:r>
            <a:r>
              <a:rPr lang="ar-SA" sz="2000" b="1" dirty="0" err="1"/>
              <a:t>الالكتروني</a:t>
            </a:r>
            <a:r>
              <a:rPr lang="ar-SA" sz="2000" b="1" dirty="0"/>
              <a:t> .</a:t>
            </a:r>
            <a:endParaRPr lang="en-US" sz="2000" dirty="0"/>
          </a:p>
          <a:p>
            <a:r>
              <a:rPr lang="ar-SA" sz="2000" b="1" dirty="0"/>
              <a:t>تناولت الزيارة الموضوعات التالية</a:t>
            </a:r>
            <a:r>
              <a:rPr lang="en-US" sz="2000" b="1" dirty="0"/>
              <a:t>:</a:t>
            </a:r>
            <a:endParaRPr lang="en-US" sz="2000" dirty="0"/>
          </a:p>
          <a:p>
            <a:pPr lvl="0"/>
            <a:r>
              <a:rPr lang="ar-SA" sz="2000" b="1" dirty="0"/>
              <a:t>أهمية المكتبة كمصدر للمعلومات</a:t>
            </a:r>
            <a:r>
              <a:rPr lang="ar-SA" sz="2000" dirty="0"/>
              <a:t> .</a:t>
            </a:r>
            <a:endParaRPr lang="en-US" sz="2000" dirty="0"/>
          </a:p>
          <a:p>
            <a:r>
              <a:rPr lang="ar-SA" sz="2000" b="1" dirty="0"/>
              <a:t>2- كيف تصنف الكتب في المكتبة .</a:t>
            </a:r>
            <a:endParaRPr lang="en-US" sz="2000" dirty="0"/>
          </a:p>
          <a:p>
            <a:r>
              <a:rPr lang="ar-SA" sz="2000" b="1" dirty="0"/>
              <a:t>3-أثر المكتبة على تحصيلي العلمي .</a:t>
            </a:r>
            <a:endParaRPr lang="en-US" sz="2000" dirty="0"/>
          </a:p>
          <a:p>
            <a:r>
              <a:rPr lang="ar-SA" sz="2000" b="1" dirty="0"/>
              <a:t>4- كيفية نسخ الكتب من خلال </a:t>
            </a:r>
            <a:r>
              <a:rPr lang="ar-SA" sz="2000" b="1" dirty="0" err="1"/>
              <a:t>السكنر</a:t>
            </a:r>
            <a:r>
              <a:rPr lang="ar-SA" sz="2000" b="1" dirty="0"/>
              <a:t> وتحويلها إلى نسخ </a:t>
            </a:r>
            <a:r>
              <a:rPr lang="ar-SA" sz="2000" b="1" dirty="0" err="1"/>
              <a:t>الكترونية</a:t>
            </a:r>
            <a:r>
              <a:rPr lang="ar-SA" sz="2000" b="1" dirty="0"/>
              <a:t>  </a:t>
            </a:r>
            <a:endParaRPr lang="en-US" sz="2000" dirty="0"/>
          </a:p>
          <a:p>
            <a:r>
              <a:rPr lang="ar-SA" sz="2000" b="1" dirty="0"/>
              <a:t>5- وكيفية استعارة الكتب من خلال جهاز </a:t>
            </a:r>
            <a:r>
              <a:rPr lang="ar-SA" sz="2000" b="1" dirty="0" err="1"/>
              <a:t>الالكتروني</a:t>
            </a:r>
            <a:r>
              <a:rPr lang="ar-SA" sz="2000" b="1" dirty="0"/>
              <a:t>.</a:t>
            </a:r>
            <a:endParaRPr lang="en-US" sz="2000" dirty="0"/>
          </a:p>
          <a:p>
            <a:pPr marL="0" indent="0">
              <a:buNone/>
            </a:pP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165938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3515"/>
            <a:ext cx="5274310" cy="3950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504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48429a134b3ef4768a2beb24f828d6c1711694b"/>
</p:tagLst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</TotalTime>
  <Words>4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أفق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2015-03-27T04:37:12Z</dcterms:created>
  <dcterms:modified xsi:type="dcterms:W3CDTF">2015-03-27T04:38:33Z</dcterms:modified>
</cp:coreProperties>
</file>