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EB38055B-3B60-4D33-9E90-C19DA153895E}" type="datetimeFigureOut">
              <a:rPr lang="ar-SA" smtClean="0"/>
              <a:t>12/06/36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8A155AB4-8FD9-4A4E-90AE-FE375F55C92C}"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EB38055B-3B60-4D33-9E90-C19DA153895E}"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8A155AB4-8FD9-4A4E-90AE-FE375F55C92C}"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EB38055B-3B60-4D33-9E90-C19DA153895E}"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8A155AB4-8FD9-4A4E-90AE-FE375F55C92C}"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EB38055B-3B60-4D33-9E90-C19DA153895E}"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8A155AB4-8FD9-4A4E-90AE-FE375F55C92C}"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EB38055B-3B60-4D33-9E90-C19DA153895E}"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8A155AB4-8FD9-4A4E-90AE-FE375F55C92C}"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EB38055B-3B60-4D33-9E90-C19DA153895E}"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8A155AB4-8FD9-4A4E-90AE-FE375F55C92C}"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EB38055B-3B60-4D33-9E90-C19DA153895E}" type="datetimeFigureOut">
              <a:rPr lang="ar-SA" smtClean="0"/>
              <a:t>12/06/36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8A155AB4-8FD9-4A4E-90AE-FE375F55C92C}"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EB38055B-3B60-4D33-9E90-C19DA153895E}" type="datetimeFigureOut">
              <a:rPr lang="ar-SA" smtClean="0"/>
              <a:t>12/06/36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8A155AB4-8FD9-4A4E-90AE-FE375F55C92C}"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EB38055B-3B60-4D33-9E90-C19DA153895E}" type="datetimeFigureOut">
              <a:rPr lang="ar-SA" smtClean="0"/>
              <a:t>12/06/36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8A155AB4-8FD9-4A4E-90AE-FE375F55C92C}"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EB38055B-3B60-4D33-9E90-C19DA153895E}"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8A155AB4-8FD9-4A4E-90AE-FE375F55C92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EB38055B-3B60-4D33-9E90-C19DA153895E}"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8A155AB4-8FD9-4A4E-90AE-FE375F55C92C}"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EB38055B-3B60-4D33-9E90-C19DA153895E}" type="datetimeFigureOut">
              <a:rPr lang="ar-SA" smtClean="0"/>
              <a:t>12/06/36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A155AB4-8FD9-4A4E-90AE-FE375F55C92C}"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4294967295"/>
          </p:nvPr>
        </p:nvSpPr>
        <p:spPr>
          <a:xfrm>
            <a:off x="914400" y="1125538"/>
            <a:ext cx="8229600" cy="4525962"/>
          </a:xfrm>
        </p:spPr>
        <p:txBody>
          <a:bodyPr>
            <a:normAutofit fontScale="62500" lnSpcReduction="20000"/>
          </a:bodyPr>
          <a:lstStyle/>
          <a:p>
            <a:r>
              <a:rPr lang="ar-SA" b="1" dirty="0"/>
              <a:t>  المجلس الاستشاري الطلابي في كلية التربية بالزلفي يعقد اجتماعه الأول</a:t>
            </a:r>
            <a:endParaRPr lang="en-US" dirty="0"/>
          </a:p>
          <a:p>
            <a:r>
              <a:rPr lang="ar-SA" b="1" dirty="0"/>
              <a:t>عقد المجلس الاستشاري في كلية التربية بالزلفي اجتماعه الأول يوم الأثنين 9/5/</a:t>
            </a:r>
            <a:r>
              <a:rPr lang="ar-SA" b="1" dirty="0" err="1"/>
              <a:t>1435ه</a:t>
            </a:r>
            <a:r>
              <a:rPr lang="ar-SA" b="1" dirty="0"/>
              <a:t>ـ، في مكتب عميد الكلية حيث رأس الاجتماع سعادة عميد الكلية رئيس المجلس وبحضور أمين المجلس سعادة وكيل الكلية لشؤون الطلاب والطلاب الثمانية المنتخبون من قبل زملائهم كأعضاء للمجلس وفي بداية الاجتماع رحب رئيس المجلس بالأعضاء ثم ذكر تعريفاً موجزاً للمجلس الاستشاري وأهدافه ثم ناقش المجلس الموضوعات التالية:</a:t>
            </a:r>
            <a:endParaRPr lang="en-US" dirty="0"/>
          </a:p>
          <a:p>
            <a:r>
              <a:rPr lang="ar-SA" b="1" dirty="0"/>
              <a:t>-دور الإرشاد الأكاديمي في الكلية.</a:t>
            </a:r>
            <a:endParaRPr lang="en-US" dirty="0"/>
          </a:p>
          <a:p>
            <a:r>
              <a:rPr lang="ar-SA" b="1" dirty="0"/>
              <a:t>-الفصل الصيفي.</a:t>
            </a:r>
            <a:endParaRPr lang="en-US" dirty="0"/>
          </a:p>
          <a:p>
            <a:r>
              <a:rPr lang="ar-SA" b="1" dirty="0"/>
              <a:t>-المعامل والقاعات الدراسية.</a:t>
            </a:r>
            <a:endParaRPr lang="en-US" dirty="0"/>
          </a:p>
          <a:p>
            <a:r>
              <a:rPr lang="ar-SA" b="1" dirty="0"/>
              <a:t>وكان من ابرز التوصيات التي أوصى بها المجلس:</a:t>
            </a:r>
            <a:endParaRPr lang="en-US" dirty="0"/>
          </a:p>
          <a:p>
            <a:r>
              <a:rPr lang="ar-SA" b="1" dirty="0"/>
              <a:t>1- تفعيل الإرشاد الأكاديمي وإلغاء التوزيع الآلي للطلاب على المرشدين الأكاديميين، وتوزيعهم يدوياً مع جعل رأي للطالب في اختيار مرشده الأكاديمي.</a:t>
            </a:r>
            <a:endParaRPr lang="en-US" dirty="0"/>
          </a:p>
          <a:p>
            <a:r>
              <a:rPr lang="ar-SA" b="1" dirty="0"/>
              <a:t>2- السعي إلى إقامة الفصل الصيفي في العام الدراسي الحالي.</a:t>
            </a:r>
            <a:endParaRPr lang="en-US" dirty="0"/>
          </a:p>
          <a:p>
            <a:r>
              <a:rPr lang="ar-SA" b="1" dirty="0"/>
              <a:t>3- السعي إلى زيادة عدد القاعات الخاصة بالكلية لاستيعاب أعداد الطلاب المتزايد مع الحرص على ربط الشعب بالقاعات المناسبة لأعداد الطلاب في تلك الشعب.</a:t>
            </a:r>
            <a:endParaRPr lang="en-US" dirty="0"/>
          </a:p>
          <a:p>
            <a:endParaRPr lang="ar-SA" dirty="0"/>
          </a:p>
        </p:txBody>
      </p:sp>
    </p:spTree>
    <p:extLst>
      <p:ext uri="{BB962C8B-B14F-4D97-AF65-F5344CB8AC3E}">
        <p14:creationId xmlns:p14="http://schemas.microsoft.com/office/powerpoint/2010/main" val="15318695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https://eservices.mu.edu.sa/public/uploads/image/20140407/20140407093907_50874.jpg"/>
          <p:cNvPicPr/>
          <p:nvPr/>
        </p:nvPicPr>
        <p:blipFill>
          <a:blip r:embed="rId2">
            <a:extLst>
              <a:ext uri="{28A0092B-C50C-407E-A947-70E740481C1C}">
                <a14:useLocalDpi xmlns:a14="http://schemas.microsoft.com/office/drawing/2010/main" val="0"/>
              </a:ext>
            </a:extLst>
          </a:blip>
          <a:srcRect/>
          <a:stretch>
            <a:fillRect/>
          </a:stretch>
        </p:blipFill>
        <p:spPr bwMode="auto">
          <a:xfrm>
            <a:off x="1738312" y="1430972"/>
            <a:ext cx="5667375" cy="3996055"/>
          </a:xfrm>
          <a:prstGeom prst="rect">
            <a:avLst/>
          </a:prstGeom>
          <a:noFill/>
          <a:ln>
            <a:noFill/>
          </a:ln>
        </p:spPr>
      </p:pic>
    </p:spTree>
    <p:extLst>
      <p:ext uri="{BB962C8B-B14F-4D97-AF65-F5344CB8AC3E}">
        <p14:creationId xmlns:p14="http://schemas.microsoft.com/office/powerpoint/2010/main" val="92247491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10</TotalTime>
  <Words>0</Words>
  <Application>Microsoft Office PowerPoint</Application>
  <PresentationFormat>عرض على الشاشة (3:4)‏</PresentationFormat>
  <Paragraphs>9</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انقلاب</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2</cp:revision>
  <dcterms:created xsi:type="dcterms:W3CDTF">2015-04-01T08:46:43Z</dcterms:created>
  <dcterms:modified xsi:type="dcterms:W3CDTF">2015-04-01T08:57:20Z</dcterms:modified>
</cp:coreProperties>
</file>