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DBA016-56D4-49E6-A6FD-4BF8A8DEF297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96E40F-BDB1-439E-9349-2B004DF22F2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62500" lnSpcReduction="20000"/>
          </a:bodyPr>
          <a:lstStyle/>
          <a:p>
            <a:r>
              <a:rPr lang="ar-SA" b="1" dirty="0"/>
              <a:t>حفل ختام الأنشطة الطلابية</a:t>
            </a:r>
            <a:endParaRPr lang="en-US" dirty="0"/>
          </a:p>
          <a:p>
            <a:r>
              <a:rPr lang="ar-SA" b="1" dirty="0"/>
              <a:t>أختام حفل الأنشطة الطلابية بكلية التربية على مسرح المدينة الجامعية بالزلفي يوم الاثنين 19/06/</a:t>
            </a:r>
            <a:r>
              <a:rPr lang="ar-SA" b="1" dirty="0" err="1"/>
              <a:t>1434ه</a:t>
            </a:r>
            <a:r>
              <a:rPr lang="ar-SA" b="1" dirty="0"/>
              <a:t>ـ  تحت رعاية سعادة وكيل الجامعة للشؤون التعليمية </a:t>
            </a:r>
            <a:r>
              <a:rPr lang="ar-SA" b="1" dirty="0" err="1"/>
              <a:t>أ.د</a:t>
            </a:r>
            <a:r>
              <a:rPr lang="ar-SA" b="1" dirty="0"/>
              <a:t>. محمد بن عثمان الركبان بحضور سعادة عميد الكلية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ووكلاء الكلية ورؤساء الأقسام ، عند الساعة التاسعة والنصف صباحاً ، حيث بدا الحفل بآيات من الذكر الحكيم ثم بعد ذلك فيلم وثائقي عن </a:t>
            </a:r>
            <a:r>
              <a:rPr lang="ar-SA" b="1" dirty="0" err="1"/>
              <a:t>انجازات</a:t>
            </a:r>
            <a:r>
              <a:rPr lang="ar-SA" b="1" dirty="0"/>
              <a:t> الكلية ثم </a:t>
            </a:r>
            <a:r>
              <a:rPr lang="ar-SA" b="1" dirty="0" err="1"/>
              <a:t>اوبريت</a:t>
            </a:r>
            <a:r>
              <a:rPr lang="ar-SA" b="1" dirty="0"/>
              <a:t> اعد بهذه المناسبة ثم كلمة لعميد الكلية سعادة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ثم بعد ذلك كلمة لراعي الحفل </a:t>
            </a:r>
            <a:r>
              <a:rPr lang="ar-SA" b="1" dirty="0" err="1"/>
              <a:t>أ.د</a:t>
            </a:r>
            <a:r>
              <a:rPr lang="ar-SA" b="1" dirty="0"/>
              <a:t>. محمد بن عثمان الركبان ثم بعد ذلك تسليم الدروع للمساهمين في الأنشطة الطلابية خلال العام </a:t>
            </a:r>
            <a:r>
              <a:rPr lang="ar-SA" b="1" dirty="0" err="1"/>
              <a:t>1433ه</a:t>
            </a:r>
            <a:r>
              <a:rPr lang="ar-SA" b="1" dirty="0"/>
              <a:t>ـ - </a:t>
            </a:r>
            <a:r>
              <a:rPr lang="ar-SA" b="1" dirty="0" err="1"/>
              <a:t>1434ه</a:t>
            </a:r>
            <a:r>
              <a:rPr lang="ar-SA" b="1" dirty="0"/>
              <a:t>ـ  وهم :-</a:t>
            </a:r>
            <a:endParaRPr lang="en-US" dirty="0"/>
          </a:p>
          <a:p>
            <a:r>
              <a:rPr lang="ar-SA" b="1" dirty="0"/>
              <a:t>-         د. راشد بن حمود الثنيان .</a:t>
            </a:r>
            <a:endParaRPr lang="en-US" dirty="0"/>
          </a:p>
          <a:p>
            <a:r>
              <a:rPr lang="ar-SA" b="1" dirty="0"/>
              <a:t>-         أ. جبر بن </a:t>
            </a:r>
            <a:r>
              <a:rPr lang="ar-SA" b="1" dirty="0" err="1"/>
              <a:t>ضويحي</a:t>
            </a:r>
            <a:r>
              <a:rPr lang="ar-SA" b="1" dirty="0"/>
              <a:t> الفحام .</a:t>
            </a:r>
            <a:endParaRPr lang="en-US" dirty="0"/>
          </a:p>
          <a:p>
            <a:r>
              <a:rPr lang="ar-SA" b="1" dirty="0"/>
              <a:t>-         أ. ناصر بن عثمان العثمان .</a:t>
            </a:r>
            <a:endParaRPr lang="en-US" dirty="0"/>
          </a:p>
          <a:p>
            <a:r>
              <a:rPr lang="ar-SA" b="1" dirty="0"/>
              <a:t>-         د. عبدالعزيز بن احمد </a:t>
            </a:r>
            <a:r>
              <a:rPr lang="ar-SA" b="1" dirty="0" err="1"/>
              <a:t>العليوي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-         د. فهد بن صالح الملحم .</a:t>
            </a:r>
            <a:endParaRPr lang="en-US" dirty="0"/>
          </a:p>
          <a:p>
            <a:r>
              <a:rPr lang="ar-SA" b="1" dirty="0"/>
              <a:t>-         د. عبدالله بن عواد الحربي .</a:t>
            </a:r>
            <a:endParaRPr lang="en-US" dirty="0"/>
          </a:p>
          <a:p>
            <a:r>
              <a:rPr lang="ar-SA" b="1" dirty="0"/>
              <a:t>-         د. عبدالحكيم رضوان .</a:t>
            </a:r>
            <a:endParaRPr lang="en-US" dirty="0"/>
          </a:p>
          <a:p>
            <a:r>
              <a:rPr lang="ar-SA" b="1" dirty="0"/>
              <a:t>-         د. نزار محمد الزعبي .</a:t>
            </a:r>
            <a:endParaRPr lang="en-US" dirty="0"/>
          </a:p>
          <a:p>
            <a:r>
              <a:rPr lang="ar-SA" b="1" dirty="0"/>
              <a:t>-         د. احمد بن مسلم </a:t>
            </a:r>
            <a:r>
              <a:rPr lang="ar-SA" b="1" dirty="0" err="1"/>
              <a:t>ابوذويب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-         د. </a:t>
            </a:r>
            <a:r>
              <a:rPr lang="ar-SA" b="1" dirty="0" err="1"/>
              <a:t>انور</a:t>
            </a:r>
            <a:r>
              <a:rPr lang="ar-SA" b="1" dirty="0"/>
              <a:t> بن محمد الأفندي .</a:t>
            </a:r>
            <a:endParaRPr lang="en-US" dirty="0"/>
          </a:p>
          <a:p>
            <a:r>
              <a:rPr lang="ar-SA" b="1" dirty="0"/>
              <a:t>-         د. محسن بن بخيت شعلان .</a:t>
            </a:r>
            <a:endParaRPr lang="en-US" dirty="0"/>
          </a:p>
          <a:p>
            <a:r>
              <a:rPr lang="ar-SA" b="1" dirty="0"/>
              <a:t>-         د. عاطف بن محمد </a:t>
            </a:r>
            <a:r>
              <a:rPr lang="ar-SA" b="1" dirty="0" err="1"/>
              <a:t>ابوسعيد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-         أ.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5061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 smtClean="0"/>
              <a:t>عبدالله بن عبدالعزيز </a:t>
            </a:r>
            <a:r>
              <a:rPr lang="ar-SA" b="1" dirty="0" err="1" smtClean="0"/>
              <a:t>الحميده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      أ. محمود بن احمد فكري .</a:t>
            </a:r>
            <a:endParaRPr lang="en-US" dirty="0" smtClean="0"/>
          </a:p>
          <a:p>
            <a:r>
              <a:rPr lang="ar-SA" b="1" dirty="0" smtClean="0"/>
              <a:t>-         أ. حمزه بن محمد عياصرة .</a:t>
            </a:r>
            <a:endParaRPr lang="en-US" dirty="0" smtClean="0"/>
          </a:p>
          <a:p>
            <a:r>
              <a:rPr lang="ar-SA" b="1" dirty="0" smtClean="0"/>
              <a:t>-         أ. احمد بن عبدالله الحمد .</a:t>
            </a:r>
            <a:endParaRPr lang="en-US" dirty="0" smtClean="0"/>
          </a:p>
          <a:p>
            <a:r>
              <a:rPr lang="ar-SA" b="1" dirty="0" smtClean="0"/>
              <a:t>-         أ. عبدالله بن احمد البدر .</a:t>
            </a:r>
            <a:endParaRPr lang="en-US" dirty="0" smtClean="0"/>
          </a:p>
          <a:p>
            <a:r>
              <a:rPr lang="ar-SA" b="1" dirty="0" smtClean="0"/>
              <a:t>-         أ. سامي بن محمد </a:t>
            </a:r>
            <a:r>
              <a:rPr lang="ar-SA" b="1" dirty="0" err="1" smtClean="0"/>
              <a:t>الزعارير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      أ. عبدالله بن عبدالعزيز الفحام .</a:t>
            </a:r>
            <a:endParaRPr lang="en-US" dirty="0" smtClean="0"/>
          </a:p>
          <a:p>
            <a:r>
              <a:rPr lang="ar-SA" b="1" dirty="0" smtClean="0"/>
              <a:t>-         أ. خالد بن عبدالعزيز </a:t>
            </a:r>
            <a:r>
              <a:rPr lang="ar-SA" b="1" dirty="0" err="1" smtClean="0"/>
              <a:t>المنيفي</a:t>
            </a:r>
            <a:r>
              <a:rPr lang="ar-SA" b="1" dirty="0" smtClean="0"/>
              <a:t> .</a:t>
            </a:r>
            <a:endParaRPr lang="en-US" dirty="0" smtClean="0"/>
          </a:p>
          <a:p>
            <a:r>
              <a:rPr lang="ar-SA" b="1" dirty="0" smtClean="0"/>
              <a:t>-         </a:t>
            </a:r>
            <a:r>
              <a:rPr lang="ar-SA" b="1" dirty="0" err="1" smtClean="0"/>
              <a:t>ابراهيم</a:t>
            </a:r>
            <a:r>
              <a:rPr lang="ar-SA" b="1" dirty="0" smtClean="0"/>
              <a:t> بن عبدالله المنصور .</a:t>
            </a:r>
            <a:endParaRPr lang="en-US" dirty="0" smtClean="0"/>
          </a:p>
          <a:p>
            <a:r>
              <a:rPr lang="ar-SA" b="1" dirty="0" smtClean="0"/>
              <a:t>-         عبدالمحسن بن سليمان العضيب .</a:t>
            </a:r>
            <a:endParaRPr lang="en-US" dirty="0" smtClean="0"/>
          </a:p>
          <a:p>
            <a:r>
              <a:rPr lang="ar-SA" b="1" dirty="0" smtClean="0"/>
              <a:t>-         عبدالعزيز بن دخيل الرومي .</a:t>
            </a:r>
            <a:endParaRPr lang="en-US" dirty="0" smtClean="0"/>
          </a:p>
          <a:p>
            <a:r>
              <a:rPr lang="ar-SA" b="1" dirty="0" smtClean="0"/>
              <a:t>تكريم طلاب الكلية المتفاعلين في أنجاح برنامج الأنشطة الطلابية وعددهم 14 طالباً</a:t>
            </a:r>
            <a:endParaRPr lang="en-US" dirty="0" smtClean="0"/>
          </a:p>
          <a:p>
            <a:r>
              <a:rPr lang="ar-SA" b="1" dirty="0" smtClean="0"/>
              <a:t>وتكريم قسم اللغة الإنجليزية على تفاعله في </a:t>
            </a:r>
            <a:r>
              <a:rPr lang="ar-SA" b="1" dirty="0" err="1" smtClean="0"/>
              <a:t>انجاح</a:t>
            </a:r>
            <a:r>
              <a:rPr lang="ar-SA" b="1" dirty="0" smtClean="0"/>
              <a:t> برنامج الأنشطة الطلابية  استلمه مشرف القسم أ. سامي بن محمد </a:t>
            </a:r>
            <a:r>
              <a:rPr lang="ar-SA" b="1" dirty="0" err="1" smtClean="0"/>
              <a:t>الزعارير</a:t>
            </a:r>
            <a:r>
              <a:rPr lang="ar-SA" b="1" dirty="0" smtClean="0"/>
              <a:t>.</a:t>
            </a:r>
            <a:endParaRPr lang="en-US" dirty="0" smtClean="0"/>
          </a:p>
          <a:p>
            <a:r>
              <a:rPr lang="ar-SA" b="1" dirty="0" smtClean="0"/>
              <a:t>تكريم راعي الحفل سعادة وكيل الجامعة للشؤون التعليمية </a:t>
            </a:r>
            <a:r>
              <a:rPr lang="ar-SA" b="1" dirty="0" err="1" smtClean="0"/>
              <a:t>أ.د</a:t>
            </a:r>
            <a:r>
              <a:rPr lang="ar-SA" b="1" dirty="0" smtClean="0"/>
              <a:t>. محمد بن عثمان الركبان .</a:t>
            </a:r>
            <a:endParaRPr lang="en-US" dirty="0" smtClean="0"/>
          </a:p>
          <a:p>
            <a:r>
              <a:rPr lang="ar-SA" b="1" dirty="0" smtClean="0"/>
              <a:t>ثم بعد ذلك التقاء راعي الحفل بطلاب الكلية على المسرح ورحب بهم وبداة بعد ذلك المدخلات من القسمين الطلاب والطالبات .</a:t>
            </a:r>
            <a:endParaRPr lang="en-US" dirty="0" smtClean="0"/>
          </a:p>
          <a:p>
            <a:r>
              <a:rPr lang="ar-SA" b="1" dirty="0" smtClean="0"/>
              <a:t>وفي ختام هذا اللقاء التقاء بأعضاء هيئة التدريس ثم قام سعادته بجولة في </a:t>
            </a:r>
            <a:r>
              <a:rPr lang="ar-SA" b="1" dirty="0" err="1" smtClean="0"/>
              <a:t>ارجاء</a:t>
            </a:r>
            <a:r>
              <a:rPr lang="ar-SA" b="1" dirty="0" smtClean="0"/>
              <a:t> الكلية مر خلالها على قاعات التدريس والمعامل والمختبرات ,</a:t>
            </a:r>
            <a:endParaRPr lang="en-US" dirty="0" smtClean="0"/>
          </a:p>
          <a:p>
            <a:endParaRPr lang="ar-SA" dirty="0" smtClean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788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www.mu.edu.sa/sites/default/files/DSC_1117kkkkk565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873250"/>
            <a:ext cx="4667250" cy="3111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52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</TotalTime>
  <Words>24</Words>
  <Application>Microsoft Office PowerPoint</Application>
  <PresentationFormat>عرض على الشاشة (3:4)‏</PresentationFormat>
  <Paragraphs>31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أوستن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2015-04-02T06:22:08Z</dcterms:created>
  <dcterms:modified xsi:type="dcterms:W3CDTF">2015-04-02T06:27:44Z</dcterms:modified>
</cp:coreProperties>
</file>