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2EF24-65E3-4AF6-8998-DED8999E306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DD08D0-2C02-43D0-8626-1065F5375BD2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2EF24-65E3-4AF6-8998-DED8999E306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DD08D0-2C02-43D0-8626-1065F5375BD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2EF24-65E3-4AF6-8998-DED8999E306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DD08D0-2C02-43D0-8626-1065F5375BD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2EF24-65E3-4AF6-8998-DED8999E306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DD08D0-2C02-43D0-8626-1065F5375BD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2EF24-65E3-4AF6-8998-DED8999E306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DD08D0-2C02-43D0-8626-1065F5375BD2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2EF24-65E3-4AF6-8998-DED8999E306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DD08D0-2C02-43D0-8626-1065F5375BD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2EF24-65E3-4AF6-8998-DED8999E306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DD08D0-2C02-43D0-8626-1065F5375BD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2EF24-65E3-4AF6-8998-DED8999E306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DD08D0-2C02-43D0-8626-1065F5375BD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2EF24-65E3-4AF6-8998-DED8999E306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DD08D0-2C02-43D0-8626-1065F5375BD2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2EF24-65E3-4AF6-8998-DED8999E306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DD08D0-2C02-43D0-8626-1065F5375BD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2EF24-65E3-4AF6-8998-DED8999E306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DD08D0-2C02-43D0-8626-1065F5375BD2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152EF24-65E3-4AF6-8998-DED8999E306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EDD08D0-2C02-43D0-8626-1065F5375BD2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4294967295"/>
          </p:nvPr>
        </p:nvSpPr>
        <p:spPr>
          <a:xfrm>
            <a:off x="914400" y="836613"/>
            <a:ext cx="8229600" cy="4525962"/>
          </a:xfrm>
        </p:spPr>
        <p:txBody>
          <a:bodyPr>
            <a:normAutofit fontScale="85000" lnSpcReduction="20000"/>
          </a:bodyPr>
          <a:lstStyle/>
          <a:p>
            <a:r>
              <a:rPr lang="ar-SA" b="1" dirty="0"/>
              <a:t>قسم اللغة الإنجليزية يقيم معرضه السنوي بعنوان</a:t>
            </a:r>
            <a:r>
              <a:rPr lang="en-US" b="1" dirty="0"/>
              <a:t> ( go to English  )</a:t>
            </a:r>
            <a:endParaRPr lang="en-US" dirty="0"/>
          </a:p>
          <a:p>
            <a:r>
              <a:rPr lang="ar-SA" b="1" dirty="0"/>
              <a:t>افتتح عميد كلية التربية بالزلفي </a:t>
            </a:r>
            <a:r>
              <a:rPr lang="ar-SA" b="1" dirty="0" err="1"/>
              <a:t>د.عبدالله</a:t>
            </a:r>
            <a:r>
              <a:rPr lang="ar-SA" b="1" dirty="0"/>
              <a:t> بن خليفة </a:t>
            </a:r>
            <a:r>
              <a:rPr lang="ar-SA" b="1" dirty="0" err="1"/>
              <a:t>السويكت</a:t>
            </a:r>
            <a:r>
              <a:rPr lang="ar-SA" b="1" dirty="0"/>
              <a:t> معرض قسم اللغة الإنجليزية تحت عنوان ( </a:t>
            </a:r>
            <a:r>
              <a:rPr lang="en-US" b="1" dirty="0"/>
              <a:t>go to English </a:t>
            </a:r>
            <a:r>
              <a:rPr lang="ar-SA" b="1" dirty="0"/>
              <a:t> ) الذي احتوى على الكثير من أعمال الطلبة ووسائل تعليمية في مختلف مهارات اللغة الإنجليزية .</a:t>
            </a:r>
            <a:endParaRPr lang="en-US" dirty="0"/>
          </a:p>
          <a:p>
            <a:r>
              <a:rPr lang="ar-SA" b="1" dirty="0"/>
              <a:t>  ويعد قسم اللغة الإنجليزية من الأقسام الحية في الكلية حيث يحوي شطري الطلاب والطالبات.</a:t>
            </a:r>
            <a:endParaRPr lang="en-US" dirty="0"/>
          </a:p>
          <a:p>
            <a:r>
              <a:rPr lang="ar-SA" b="1" dirty="0"/>
              <a:t>   وقدم عميد الكلية شكره البالغ لمشرف قسم اللغة الإنجليزية </a:t>
            </a:r>
            <a:r>
              <a:rPr lang="ar-SA" b="1" dirty="0" err="1"/>
              <a:t>أ.سامي</a:t>
            </a:r>
            <a:r>
              <a:rPr lang="ar-SA" b="1" dirty="0"/>
              <a:t> </a:t>
            </a:r>
            <a:r>
              <a:rPr lang="ar-SA" b="1" dirty="0" err="1"/>
              <a:t>الزعارير</a:t>
            </a:r>
            <a:r>
              <a:rPr lang="ar-SA" b="1" dirty="0"/>
              <a:t>، ولمنسقة القسم </a:t>
            </a:r>
            <a:r>
              <a:rPr lang="ar-SA" b="1" dirty="0" err="1"/>
              <a:t>د.سناء</a:t>
            </a:r>
            <a:r>
              <a:rPr lang="ar-SA" b="1" dirty="0"/>
              <a:t> خاطر،  ولكافة أعضاء القسم وللطالبات اللائي ظهرت إبداعاتهن من خلال هذا المعرض المميز في تنسيقه وتنظيمه ، وتمنى أن لهم دوام التوفيق .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12653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field/_%D8%AF_____%C3%AA___%D8%B1%20_%D8%AF___%D8%AB_%C3%AA___%C3%AB_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300" y="1981200"/>
            <a:ext cx="4343400" cy="2895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983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11</Words>
  <Application>Microsoft Office PowerPoint</Application>
  <PresentationFormat>عرض على الشاشة (3:4)‏</PresentationFormat>
  <Paragraphs>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2015-04-01T08:28:56Z</dcterms:created>
  <dcterms:modified xsi:type="dcterms:W3CDTF">2015-04-01T08:29:36Z</dcterms:modified>
</cp:coreProperties>
</file>