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434F18-E557-402D-A8EB-538956893212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DD31C7-C313-4193-B163-BCCCF8EDE238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/>
              <a:t>حفل تكريم البرامج الأكثر جاهزية للاعتماد </a:t>
            </a:r>
            <a:r>
              <a:rPr lang="ar-SA" b="1" dirty="0" smtClean="0"/>
              <a:t>الاكاديمي</a:t>
            </a:r>
            <a:endParaRPr lang="en-US" dirty="0"/>
          </a:p>
          <a:p>
            <a:r>
              <a:rPr lang="ar-SA" b="1" dirty="0"/>
              <a:t>ضمن فعاليات حفل تكريم البرامج الأكثر جاهزية للاعتماد الاكاديمي والذي أقيم تحت رعاية معالي مدير الجامعة د . خالد بن سعد المقرن في يوم </a:t>
            </a:r>
            <a:r>
              <a:rPr lang="ar-SA" b="1" dirty="0" err="1"/>
              <a:t>الأحد17</a:t>
            </a:r>
            <a:r>
              <a:rPr lang="ar-SA" b="1" dirty="0"/>
              <a:t>/2/</a:t>
            </a:r>
            <a:r>
              <a:rPr lang="ar-SA" b="1" dirty="0" err="1"/>
              <a:t>1434ه</a:t>
            </a:r>
            <a:r>
              <a:rPr lang="ar-SA" b="1" dirty="0"/>
              <a:t>ـ .</a:t>
            </a:r>
            <a:endParaRPr lang="en-US" dirty="0"/>
          </a:p>
          <a:p>
            <a:r>
              <a:rPr lang="ar-SA" b="1" dirty="0"/>
              <a:t> حيث تم تكريم عميد الكلية سعادة الدكتور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، وذلك لتحقيق برنامج قسم الكيمياء الترتيب الثاني مكرر .</a:t>
            </a:r>
            <a:endParaRPr lang="en-US" dirty="0"/>
          </a:p>
          <a:p>
            <a:r>
              <a:rPr lang="ar-SA" b="1" dirty="0"/>
              <a:t> كما تم تكريم قسم الكيمياء من قبل معالي مدير الجامعة استلمه سعادة وكيل الكلية للدراسات والتطوير د . راشد بن حمود الثنيان ، وقدم مدير مركز الجودة </a:t>
            </a:r>
            <a:endParaRPr lang="en-US" dirty="0"/>
          </a:p>
          <a:p>
            <a:r>
              <a:rPr lang="ar-SA" b="1" dirty="0"/>
              <a:t>د . عبدالحكيم رضوان سعيد عرض توضيحي لأهم الإنجازات التي قام بها القسم للوصول إلى هذا المستوى  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305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MY_3377_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522730"/>
            <a:ext cx="5734050" cy="3812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8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9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2015-03-30T07:25:30Z</dcterms:created>
  <dcterms:modified xsi:type="dcterms:W3CDTF">2015-03-30T07:26:14Z</dcterms:modified>
</cp:coreProperties>
</file>