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0475AA53-1028-456A-9C87-8A1555379683}"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0475AA53-1028-456A-9C87-8A1555379683}"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0475AA53-1028-456A-9C87-8A1555379683}"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475AA53-1028-456A-9C87-8A1555379683}"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7D4CB10A-3923-4A76-83AA-19550309A441}"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0475AA53-1028-456A-9C87-8A1555379683}"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D4CB10A-3923-4A76-83AA-19550309A441}"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0475AA53-1028-456A-9C87-8A1555379683}"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764704"/>
            <a:ext cx="8229600" cy="5361459"/>
          </a:xfrm>
        </p:spPr>
        <p:txBody>
          <a:bodyPr>
            <a:normAutofit/>
          </a:bodyPr>
          <a:lstStyle/>
          <a:p>
            <a:r>
              <a:rPr lang="ar-SA" b="1" dirty="0"/>
              <a:t>كلية التربية بالزلفي تتلقى خطاب شكر من سعادة وكيل الجامعة</a:t>
            </a:r>
            <a:endParaRPr lang="en-US" dirty="0"/>
          </a:p>
          <a:p>
            <a:r>
              <a:rPr lang="ar-SA" b="1" dirty="0"/>
              <a:t>تلقت كلية التربية بالزلفي خطاب شكر من سعادة وكيل الجامعة </a:t>
            </a:r>
            <a:r>
              <a:rPr lang="ar-SA" b="1" dirty="0" err="1"/>
              <a:t>د.مسلم</a:t>
            </a:r>
            <a:r>
              <a:rPr lang="ar-SA" b="1" dirty="0"/>
              <a:t> الدوسري – عميد التعليم الإلكتروني والتعلم عن بعد – عبر فيه عن شكره وتقديره للكلية ممثلة بوحدة التعليم الإلكتروني لأقسام الطالبات على التقرير النهائي لأعمال الوحدة، والذي يظهر مستوى العمل والإنجاز الذي قامت به الكلية في مجال التعليم الإلكتروني، وسينعكس أثر هذه اللفتة وهذا التقدير على العمل في مراحله القادمة بإذن الله .</a:t>
            </a:r>
            <a:endParaRPr lang="en-US" dirty="0"/>
          </a:p>
          <a:p>
            <a:endParaRPr lang="en-US" dirty="0"/>
          </a:p>
          <a:p>
            <a:pPr marL="0" indent="0">
              <a:buNone/>
            </a:pPr>
            <a:endParaRPr lang="ar-SA" dirty="0"/>
          </a:p>
        </p:txBody>
      </p:sp>
    </p:spTree>
    <p:extLst>
      <p:ext uri="{BB962C8B-B14F-4D97-AF65-F5344CB8AC3E}">
        <p14:creationId xmlns:p14="http://schemas.microsoft.com/office/powerpoint/2010/main" val="414554549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0</TotalTime>
  <Words>76</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انقلاب</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2015-04-01T07:38:29Z</dcterms:created>
  <dcterms:modified xsi:type="dcterms:W3CDTF">2015-04-01T07:39:04Z</dcterms:modified>
</cp:coreProperties>
</file>