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CA89F0B-79CB-4B0B-834C-A7282384578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0618E26-0FE5-4584-B610-696B25D70AF5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ar-SA" b="1" dirty="0"/>
              <a:t>سعادة وكيل الجامعة للشؤون التعليمية يشكر كلية التربية بالزلفي</a:t>
            </a:r>
            <a:endParaRPr lang="en-US" dirty="0"/>
          </a:p>
          <a:p>
            <a:r>
              <a:rPr lang="ar-SA" b="1" dirty="0"/>
              <a:t>تلقت كلية التربية بالزلفي خطاب شكر وتقدير من سعادة وكيل الجامعة للشؤون التعليمية، عبر فيه سعادته عن بالغ سروره على البرنامج المرفوع إلى سعادته بشأن الاستعداد للأنشطة الطلابية لهذا العام ، وأثنى على ما تضمنه البرنامج من جهد مميز وعمل متقن.</a:t>
            </a:r>
            <a:endParaRPr lang="en-US" dirty="0"/>
          </a:p>
          <a:p>
            <a:r>
              <a:rPr lang="ar-SA" b="1" dirty="0"/>
              <a:t>    وكان لهذا الشكر الأثر البالغ في تحفيز منسوبي الكلية عموماً ووكالتي الكلية لشؤون الطلاب والطالبات على وجه الخصوص ،سائلين الله للجميع التوفيق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36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52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2015-04-01T06:49:43Z</dcterms:created>
  <dcterms:modified xsi:type="dcterms:W3CDTF">2015-04-01T06:50:26Z</dcterms:modified>
</cp:coreProperties>
</file>