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D83FB3A7-18F6-4D0A-89AD-E4C4E1F79930}"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143BAF34-E373-44B9-AD0D-C1D19EB48882}"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83FB3A7-18F6-4D0A-89AD-E4C4E1F79930}"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43BAF34-E373-44B9-AD0D-C1D19EB48882}"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83FB3A7-18F6-4D0A-89AD-E4C4E1F79930}"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43BAF34-E373-44B9-AD0D-C1D19EB48882}"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83FB3A7-18F6-4D0A-89AD-E4C4E1F79930}"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43BAF34-E373-44B9-AD0D-C1D19EB48882}"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D83FB3A7-18F6-4D0A-89AD-E4C4E1F79930}"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43BAF34-E373-44B9-AD0D-C1D19EB48882}"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83FB3A7-18F6-4D0A-89AD-E4C4E1F79930}"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43BAF34-E373-44B9-AD0D-C1D19EB48882}"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D83FB3A7-18F6-4D0A-89AD-E4C4E1F79930}"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143BAF34-E373-44B9-AD0D-C1D19EB48882}"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D83FB3A7-18F6-4D0A-89AD-E4C4E1F79930}"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143BAF34-E373-44B9-AD0D-C1D19EB48882}"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D83FB3A7-18F6-4D0A-89AD-E4C4E1F79930}"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143BAF34-E373-44B9-AD0D-C1D19EB48882}"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83FB3A7-18F6-4D0A-89AD-E4C4E1F79930}"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43BAF34-E373-44B9-AD0D-C1D19EB48882}"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D83FB3A7-18F6-4D0A-89AD-E4C4E1F79930}"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43BAF34-E373-44B9-AD0D-C1D19EB48882}"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83FB3A7-18F6-4D0A-89AD-E4C4E1F79930}"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43BAF34-E373-44B9-AD0D-C1D19EB48882}"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04664"/>
            <a:ext cx="8229600" cy="5721499"/>
          </a:xfrm>
        </p:spPr>
        <p:txBody>
          <a:bodyPr>
            <a:normAutofit fontScale="70000" lnSpcReduction="20000"/>
          </a:bodyPr>
          <a:lstStyle/>
          <a:p>
            <a:endParaRPr lang="en-US" dirty="0"/>
          </a:p>
          <a:p>
            <a:r>
              <a:rPr lang="ar-SA" b="1" dirty="0"/>
              <a:t>كلية التربية بالزلفي تستقبل لجنة السياق البرامجي التطويري للاعتماد الأكاديمي</a:t>
            </a:r>
            <a:endParaRPr lang="en-US" dirty="0"/>
          </a:p>
          <a:p>
            <a:r>
              <a:rPr lang="ar-SA" b="1" dirty="0"/>
              <a:t>استقبلت كلية التربية بالزلفي أعضاء لجنة السياق البرامجي للمشروع التطويري للاعتماد الأكاديمي للجامعة، ممثلة برئيسها سعادة عميد الجودة وتطوير المهارات </a:t>
            </a:r>
            <a:r>
              <a:rPr lang="ar-SA" b="1" dirty="0" err="1"/>
              <a:t>د.خالد</a:t>
            </a:r>
            <a:r>
              <a:rPr lang="ar-SA" b="1" dirty="0"/>
              <a:t> </a:t>
            </a:r>
            <a:r>
              <a:rPr lang="ar-SA" b="1" dirty="0" err="1"/>
              <a:t>الجارالله</a:t>
            </a:r>
            <a:r>
              <a:rPr lang="ar-SA" b="1" dirty="0"/>
              <a:t>، وأعضاء اللجنة سعادة مستشار المشروع التطويري وعضو هيئة التدريس بجامعة </a:t>
            </a:r>
            <a:r>
              <a:rPr lang="en-US" b="1" dirty="0"/>
              <a:t>Chicago Illinois University</a:t>
            </a:r>
            <a:r>
              <a:rPr lang="ar-SA" b="1" dirty="0"/>
              <a:t> في الولايات المتحدة الأمريكية </a:t>
            </a:r>
            <a:r>
              <a:rPr lang="ar-SA" b="1" dirty="0" err="1"/>
              <a:t>د.لؤي</a:t>
            </a:r>
            <a:r>
              <a:rPr lang="ar-SA" b="1" dirty="0"/>
              <a:t> أبو صلاح وسعادة مستشار العمادة وأمين لجنة السياق البرامجي </a:t>
            </a:r>
            <a:r>
              <a:rPr lang="ar-SA" b="1" dirty="0" err="1"/>
              <a:t>د.محمود</a:t>
            </a:r>
            <a:r>
              <a:rPr lang="ar-SA" b="1" dirty="0"/>
              <a:t> ثروت؛ بهدف الاطلاع على ما تم إنجازه من أعمال تتعلق ببرامج الكلية المتقدمة لمشروع الجامعة التطويري للاعتماد الأكاديمي.</a:t>
            </a:r>
            <a:endParaRPr lang="en-US" dirty="0"/>
          </a:p>
          <a:p>
            <a:pPr fontAlgn="t"/>
            <a:r>
              <a:rPr lang="en-US" b="1" dirty="0"/>
              <a:t>   </a:t>
            </a:r>
            <a:r>
              <a:rPr lang="ar-SA" b="1" dirty="0"/>
              <a:t>وقد كان باستقبال الوفد سعادة عميد الكلية </a:t>
            </a:r>
            <a:r>
              <a:rPr lang="ar-SA" b="1" dirty="0" err="1"/>
              <a:t>د.عبدالله</a:t>
            </a:r>
            <a:r>
              <a:rPr lang="ar-SA" b="1" dirty="0"/>
              <a:t> </a:t>
            </a:r>
            <a:r>
              <a:rPr lang="ar-SA" b="1" dirty="0" err="1"/>
              <a:t>السويكت</a:t>
            </a:r>
            <a:r>
              <a:rPr lang="ar-SA" b="1" dirty="0"/>
              <a:t> وسعادة وكلاء الكلية ورؤساء الأقسام، حيث عقد أعضاء الوفد لقاءً مطولاً بوكلاء الكلية ورؤساء أقسامها ورؤساء وحدات الجودة في الكلية، تناول اللقاء شرحاً مستفيضاً للمشروع وخطواته وخطة الكلية في استيفاء متطلباته وتمت الإجابة عن التساؤلات المتعلقة بهذا المشروع وتمت مناقشة أبرز المعوقات التي قد تعترض مسيرته</a:t>
            </a:r>
            <a:r>
              <a:rPr lang="en-US" b="1" dirty="0"/>
              <a:t> .</a:t>
            </a:r>
            <a:endParaRPr lang="en-US" dirty="0"/>
          </a:p>
          <a:p>
            <a:pPr fontAlgn="t"/>
            <a:r>
              <a:rPr lang="en-US" b="1" dirty="0"/>
              <a:t>  </a:t>
            </a:r>
            <a:r>
              <a:rPr lang="ar-SA" b="1" dirty="0"/>
              <a:t>ثم انتقل الوفد إلى الغرفة المخصصة لملفات الجودة حيث تم الاطلاع على استعداد الكلية ومدى جاهزية أقسامها للاعتماد المؤسسي والبرامجي والتي لاقت استحسان وإعجاب الوفد حيث أثنى على العمل المنظم الذي قامت به الكلية بكافة أقسامها الستة ، والمبادرات التي قامت بها منذ انطلاقة هذا المشروع ومدى تجاوب أقسامها معه</a:t>
            </a:r>
            <a:r>
              <a:rPr lang="en-US" b="1" dirty="0"/>
              <a:t> </a:t>
            </a:r>
            <a:endParaRPr lang="en-US" dirty="0"/>
          </a:p>
          <a:p>
            <a:pPr marL="0" indent="0">
              <a:buNone/>
            </a:pPr>
            <a:endParaRPr lang="ar-SA" dirty="0"/>
          </a:p>
        </p:txBody>
      </p:sp>
    </p:spTree>
    <p:extLst>
      <p:ext uri="{BB962C8B-B14F-4D97-AF65-F5344CB8AC3E}">
        <p14:creationId xmlns:p14="http://schemas.microsoft.com/office/powerpoint/2010/main" val="3625046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a:extLst>
              <a:ext uri="{28A0092B-C50C-407E-A947-70E740481C1C}">
                <a14:useLocalDpi xmlns:a14="http://schemas.microsoft.com/office/drawing/2010/main" val="0"/>
              </a:ext>
            </a:extLst>
          </a:blip>
          <a:srcRect/>
          <a:stretch>
            <a:fillRect/>
          </a:stretch>
        </p:blipFill>
        <p:spPr bwMode="auto">
          <a:xfrm>
            <a:off x="1475656" y="764704"/>
            <a:ext cx="6525587" cy="5002044"/>
          </a:xfrm>
          <a:prstGeom prst="rect">
            <a:avLst/>
          </a:prstGeom>
          <a:noFill/>
          <a:ln>
            <a:noFill/>
          </a:ln>
        </p:spPr>
      </p:pic>
    </p:spTree>
    <p:extLst>
      <p:ext uri="{BB962C8B-B14F-4D97-AF65-F5344CB8AC3E}">
        <p14:creationId xmlns:p14="http://schemas.microsoft.com/office/powerpoint/2010/main" val="24244082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TotalTime>
  <Words>44</Words>
  <Application>Microsoft Office PowerPoint</Application>
  <PresentationFormat>عرض على الشاشة (3:4)‏</PresentationFormat>
  <Paragraphs>5</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2015-04-01T05:37:41Z</dcterms:created>
  <dcterms:modified xsi:type="dcterms:W3CDTF">2015-04-01T05:39:28Z</dcterms:modified>
</cp:coreProperties>
</file>