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83D3CBBD-62CF-47C4-AFE6-2D03A327DB91}"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DBC74823-675A-4397-A5EC-1D86B995583D}"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3D3CBBD-62CF-47C4-AFE6-2D03A327DB9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BC74823-675A-4397-A5EC-1D86B995583D}"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3D3CBBD-62CF-47C4-AFE6-2D03A327DB9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BC74823-675A-4397-A5EC-1D86B995583D}"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3D3CBBD-62CF-47C4-AFE6-2D03A327DB9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BC74823-675A-4397-A5EC-1D86B995583D}"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83D3CBBD-62CF-47C4-AFE6-2D03A327DB9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BC74823-675A-4397-A5EC-1D86B995583D}"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83D3CBBD-62CF-47C4-AFE6-2D03A327DB91}"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BC74823-675A-4397-A5EC-1D86B995583D}"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83D3CBBD-62CF-47C4-AFE6-2D03A327DB91}"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DBC74823-675A-4397-A5EC-1D86B995583D}"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83D3CBBD-62CF-47C4-AFE6-2D03A327DB91}"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DBC74823-675A-4397-A5EC-1D86B995583D}"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83D3CBBD-62CF-47C4-AFE6-2D03A327DB91}"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DBC74823-675A-4397-A5EC-1D86B995583D}"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83D3CBBD-62CF-47C4-AFE6-2D03A327DB91}"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BC74823-675A-4397-A5EC-1D86B995583D}"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83D3CBBD-62CF-47C4-AFE6-2D03A327DB91}"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BC74823-675A-4397-A5EC-1D86B995583D}"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3D3CBBD-62CF-47C4-AFE6-2D03A327DB91}"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BC74823-675A-4397-A5EC-1D86B995583D}"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332656"/>
            <a:ext cx="8229600" cy="6336704"/>
          </a:xfrm>
        </p:spPr>
        <p:txBody>
          <a:bodyPr>
            <a:normAutofit fontScale="47500" lnSpcReduction="20000"/>
          </a:bodyPr>
          <a:lstStyle/>
          <a:p>
            <a:r>
              <a:rPr lang="ar-SA" b="1" dirty="0"/>
              <a:t>كلية التربية بالزلفي تحتفي بأعضائها الذين تمت ترقيتهم إلى رتب علمية</a:t>
            </a:r>
            <a:endParaRPr lang="en-US" dirty="0"/>
          </a:p>
          <a:p>
            <a:r>
              <a:rPr lang="ar-SA" b="1" dirty="0"/>
              <a:t>    احتفلت كلية التربية بالزلفي بأعضائها الذين تمت ترقيتهم علمياً على مختلف مراتبهم العلمية، وفي هذه المناسبة السعيدة تمت دعوة جميع أعضاء هيئة التدريس بكافة أقسامها الرجالية لاجتماع مسائي خارج جو العمل، وفيه ألقى سعادة عميد الكلية </a:t>
            </a:r>
            <a:r>
              <a:rPr lang="ar-SA" b="1" dirty="0" err="1"/>
              <a:t>د.عبدالله</a:t>
            </a:r>
            <a:r>
              <a:rPr lang="ar-SA" b="1" dirty="0"/>
              <a:t> </a:t>
            </a:r>
            <a:r>
              <a:rPr lang="ar-SA" b="1" dirty="0" err="1"/>
              <a:t>السويكت</a:t>
            </a:r>
            <a:r>
              <a:rPr lang="ar-SA" b="1" dirty="0"/>
              <a:t> رحب فيها بالحضور، وشكرهم على هذا الحضور، الذي يظهر مدى اللحمة الذي تتمتع به الكلية من كافة منسوبيها، وهنأهم على التئام القلوب على المحبة والإخاء اللذين سيكونان دافعاً إلى مزيد من التطور والتحسين لأداء الكلية الذي تتميز به الكلية بدعم مباشر من قبل معالي مدير الجامعة الدكتور خالد بن سعد المقرن الذي يوصي بشكل دائم بالاهتمام بأعضاء هيئة التدريس وتوفير كل ما من شأنه تهيئة الجو للتدريس الفعال والبيئة التعليمية التي يتلقى فيها الطلاب محاضراتهم.</a:t>
            </a:r>
            <a:endParaRPr lang="en-US" dirty="0"/>
          </a:p>
          <a:p>
            <a:r>
              <a:rPr lang="ar-SA" b="1" dirty="0"/>
              <a:t>     ثم فتح المجال للحضور، حيث تمت مناقشة كثير من الموضوعات التي تخص أعضاء هيئة التدريس، كما تناول الاجتماع أبرز المبادرات والتجارب التي لدى الوكالات أو الأقسام وسبل تطويرها وتحويلها إلى مشروعات يعود أثرها على الكلية طلاباً وطالبات لأنهم هم المحور الرئيس في العمل التعليمي، وقد شهد الاجتماع حضوراً واسعاً من أعضاء هيئة التدريس وقيادات الكلية في جو بهيج يلتقي فيه جميع الأعضاء على مائدة واحدة وفي مكان واحد .</a:t>
            </a:r>
            <a:endParaRPr lang="en-US" dirty="0"/>
          </a:p>
          <a:p>
            <a:r>
              <a:rPr lang="ar-SA" b="1" dirty="0"/>
              <a:t>     وفي نهاية اللقاء تم الاحتفاء بالأعضاء الذين صدرت لهم قرارات ترقية لهذا العام، وهم على النحو الآتي :</a:t>
            </a:r>
            <a:endParaRPr lang="en-US" dirty="0"/>
          </a:p>
          <a:p>
            <a:pPr lvl="0"/>
            <a:r>
              <a:rPr lang="ar-SA" b="1" dirty="0"/>
              <a:t>1- </a:t>
            </a:r>
            <a:r>
              <a:rPr lang="ar-SA" b="1" dirty="0" err="1"/>
              <a:t>د.عبدالله</a:t>
            </a:r>
            <a:r>
              <a:rPr lang="ar-SA" b="1" dirty="0"/>
              <a:t> بن خليفة </a:t>
            </a:r>
            <a:r>
              <a:rPr lang="ar-SA" b="1" dirty="0" err="1"/>
              <a:t>السويكت</a:t>
            </a:r>
            <a:r>
              <a:rPr lang="ar-SA" b="1" dirty="0"/>
              <a:t>، تمت ترقيته في قسم اللغة العربية إلى رتبة أستاذ مشارك بجامعة المجمعة.</a:t>
            </a:r>
            <a:endParaRPr lang="en-US" dirty="0"/>
          </a:p>
          <a:p>
            <a:pPr lvl="0"/>
            <a:r>
              <a:rPr lang="ar-SA" b="1" dirty="0"/>
              <a:t>2-</a:t>
            </a:r>
            <a:r>
              <a:rPr lang="ar-SA" b="1" dirty="0" err="1"/>
              <a:t>د.صالح</a:t>
            </a:r>
            <a:r>
              <a:rPr lang="ar-SA" b="1" dirty="0"/>
              <a:t> بن فريح </a:t>
            </a:r>
            <a:r>
              <a:rPr lang="ar-SA" b="1" dirty="0" err="1"/>
              <a:t>البهلال</a:t>
            </a:r>
            <a:r>
              <a:rPr lang="ar-SA" b="1" dirty="0"/>
              <a:t>، تمت ترقيته في قسم الدراسات الإسلامية إلى رتبة أستاذ مشارك بجامعة المجمعة.</a:t>
            </a:r>
            <a:endParaRPr lang="en-US" dirty="0"/>
          </a:p>
          <a:p>
            <a:pPr lvl="0"/>
            <a:r>
              <a:rPr lang="ar-SA" b="1" dirty="0"/>
              <a:t>3-</a:t>
            </a:r>
            <a:r>
              <a:rPr lang="ar-SA" b="1" dirty="0" err="1"/>
              <a:t>د.عبدالعزيز</a:t>
            </a:r>
            <a:r>
              <a:rPr lang="ar-SA" b="1" dirty="0"/>
              <a:t> بن أحمد </a:t>
            </a:r>
            <a:r>
              <a:rPr lang="ar-SA" b="1" dirty="0" err="1"/>
              <a:t>العليوي</a:t>
            </a:r>
            <a:r>
              <a:rPr lang="ar-SA" b="1" dirty="0"/>
              <a:t>، تمت ترقيته في قسم الدراسات الإسلامية إلى رتبة أستاذ مشارك بجامعة المجمعة.</a:t>
            </a:r>
            <a:endParaRPr lang="en-US" dirty="0"/>
          </a:p>
          <a:p>
            <a:pPr lvl="0"/>
            <a:r>
              <a:rPr lang="ar-SA" b="1" dirty="0"/>
              <a:t>4-</a:t>
            </a:r>
            <a:r>
              <a:rPr lang="ar-SA" b="1" dirty="0" err="1"/>
              <a:t>د.محسن</a:t>
            </a:r>
            <a:r>
              <a:rPr lang="ar-SA" b="1" dirty="0"/>
              <a:t> بخيت شعلان، تمت ترقيته في قسم الفيزياء إلى رتبة أستاذ مشارك بجامعة المجمعة.</a:t>
            </a:r>
            <a:endParaRPr lang="en-US" dirty="0"/>
          </a:p>
          <a:p>
            <a:pPr lvl="0"/>
            <a:r>
              <a:rPr lang="ar-SA" b="1" dirty="0"/>
              <a:t>5-</a:t>
            </a:r>
            <a:r>
              <a:rPr lang="ar-SA" b="1" dirty="0" err="1"/>
              <a:t>د.عبدالحكيم</a:t>
            </a:r>
            <a:r>
              <a:rPr lang="ar-SA" b="1" dirty="0"/>
              <a:t> رضوان سعيد، تمت ترقيته في قسم العلوم التربوية إلى رتبة أستاذ مشارك في جامعته بمصر .</a:t>
            </a:r>
            <a:endParaRPr lang="en-US" dirty="0"/>
          </a:p>
          <a:p>
            <a:pPr lvl="0"/>
            <a:r>
              <a:rPr lang="ar-SA" b="1" dirty="0"/>
              <a:t>6-</a:t>
            </a:r>
            <a:r>
              <a:rPr lang="ar-SA" b="1" dirty="0" err="1"/>
              <a:t>د.جيهان</a:t>
            </a:r>
            <a:r>
              <a:rPr lang="ar-SA" b="1" dirty="0"/>
              <a:t> عبدالعزيز العميري، تمت ترقيتها في قسم الكيمياء إلى رتبة أستاذ مشارك في جامعتها بمصر .</a:t>
            </a:r>
            <a:endParaRPr lang="en-US" dirty="0"/>
          </a:p>
          <a:p>
            <a:pPr lvl="0"/>
            <a:r>
              <a:rPr lang="ar-SA" b="1" dirty="0"/>
              <a:t>7-</a:t>
            </a:r>
            <a:r>
              <a:rPr lang="ar-SA" b="1" dirty="0" err="1"/>
              <a:t>د.يحيى</a:t>
            </a:r>
            <a:r>
              <a:rPr lang="ar-SA" b="1" dirty="0"/>
              <a:t> مصطفى كمال الدين، تمت ترقيته إلى في قسم العلوم التربوية إلى رتبة أستاذ مشارك في جامعته بمصر.</a:t>
            </a:r>
            <a:endParaRPr lang="en-US" dirty="0"/>
          </a:p>
          <a:p>
            <a:pPr lvl="0"/>
            <a:r>
              <a:rPr lang="ar-SA" b="1" dirty="0"/>
              <a:t>8-</a:t>
            </a:r>
            <a:r>
              <a:rPr lang="ar-SA" b="1" dirty="0" err="1"/>
              <a:t>د.حمزة</a:t>
            </a:r>
            <a:r>
              <a:rPr lang="ar-SA" b="1" dirty="0"/>
              <a:t> محمد العياصرة، تمت ترقيته في قسم العلوم التربوية إلى رتبة أستاذ مساعد في جامعة في الأردن.</a:t>
            </a:r>
            <a:endParaRPr lang="en-US" dirty="0"/>
          </a:p>
          <a:p>
            <a:pPr lvl="0"/>
            <a:r>
              <a:rPr lang="ar-SA" b="1" dirty="0"/>
              <a:t>9-</a:t>
            </a:r>
            <a:r>
              <a:rPr lang="ar-SA" b="1" dirty="0" err="1"/>
              <a:t>أ.عمر</a:t>
            </a:r>
            <a:r>
              <a:rPr lang="ar-SA" b="1" dirty="0"/>
              <a:t> بن أحمد </a:t>
            </a:r>
            <a:r>
              <a:rPr lang="ar-SA" b="1" dirty="0" err="1"/>
              <a:t>الخنيني</a:t>
            </a:r>
            <a:r>
              <a:rPr lang="ar-SA" b="1" dirty="0"/>
              <a:t>، تمت ترقيته في قسم اللغة الإنجليزية إلى رتبة محاضر في جامعة المجمعة.</a:t>
            </a:r>
            <a:endParaRPr lang="en-US" dirty="0"/>
          </a:p>
          <a:p>
            <a:pPr lvl="0"/>
            <a:r>
              <a:rPr lang="ar-SA" b="1" dirty="0"/>
              <a:t>10-</a:t>
            </a:r>
            <a:r>
              <a:rPr lang="ar-SA" b="1" dirty="0" err="1"/>
              <a:t>أ.أيوب</a:t>
            </a:r>
            <a:r>
              <a:rPr lang="ar-SA" b="1" dirty="0"/>
              <a:t> بن فريح </a:t>
            </a:r>
            <a:r>
              <a:rPr lang="ar-SA" b="1" dirty="0" err="1"/>
              <a:t>البهلال</a:t>
            </a:r>
            <a:r>
              <a:rPr lang="ar-SA" b="1" dirty="0"/>
              <a:t>، تمت ترقيته في قسم الدراسات الإسلامية إلى رتبة محاضر بجامعة المجمعة.</a:t>
            </a:r>
            <a:endParaRPr lang="en-US" dirty="0"/>
          </a:p>
          <a:p>
            <a:pPr lvl="0"/>
            <a:r>
              <a:rPr lang="ar-SA" b="1" dirty="0"/>
              <a:t>11-</a:t>
            </a:r>
            <a:r>
              <a:rPr lang="ar-SA" b="1" dirty="0" err="1"/>
              <a:t>أ.إلهام</a:t>
            </a:r>
            <a:r>
              <a:rPr lang="ar-SA" b="1" dirty="0"/>
              <a:t> بنت أحمد الظفيري، تمت ترقيتها في قسم الفيزياء إلى رتبة محاضر بجامعة المجمعة.</a:t>
            </a:r>
            <a:endParaRPr lang="en-US" dirty="0"/>
          </a:p>
          <a:p>
            <a:r>
              <a:rPr lang="ar-SA" b="1" dirty="0"/>
              <a:t> ثم تناول الجميع وليمة أعدت لهذه المناسبة، داعين الله للجميع أن تكون هذه الترقيات عوناً لهم على مزيد من العطاء وخدمة الكلية والجامعة والوطن.</a:t>
            </a:r>
            <a:endParaRPr lang="en-US" dirty="0"/>
          </a:p>
          <a:p>
            <a:r>
              <a:rPr lang="ar-SA" dirty="0"/>
              <a:t> </a:t>
            </a:r>
            <a:endParaRPr lang="en-US" dirty="0"/>
          </a:p>
          <a:p>
            <a:pPr marL="0" indent="0">
              <a:buNone/>
            </a:pPr>
            <a:endParaRPr lang="ar-SA" dirty="0"/>
          </a:p>
        </p:txBody>
      </p:sp>
    </p:spTree>
    <p:extLst>
      <p:ext uri="{BB962C8B-B14F-4D97-AF65-F5344CB8AC3E}">
        <p14:creationId xmlns:p14="http://schemas.microsoft.com/office/powerpoint/2010/main" val="199574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1403648" y="908720"/>
            <a:ext cx="7029643" cy="4783286"/>
          </a:xfrm>
          <a:prstGeom prst="rect">
            <a:avLst/>
          </a:prstGeom>
          <a:noFill/>
          <a:ln>
            <a:noFill/>
          </a:ln>
        </p:spPr>
      </p:pic>
    </p:spTree>
    <p:extLst>
      <p:ext uri="{BB962C8B-B14F-4D97-AF65-F5344CB8AC3E}">
        <p14:creationId xmlns:p14="http://schemas.microsoft.com/office/powerpoint/2010/main" val="37419761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11</Words>
  <Application>Microsoft Office PowerPoint</Application>
  <PresentationFormat>عرض على الشاشة (3:4)‏</PresentationFormat>
  <Paragraphs>17</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2015-04-01T06:01:12Z</dcterms:created>
  <dcterms:modified xsi:type="dcterms:W3CDTF">2015-04-01T06:02:01Z</dcterms:modified>
</cp:coreProperties>
</file>