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custDataLst>
    <p:tags r:id="rId4"/>
  </p:custDataLst>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5B63F71A-9B09-4086-8034-C0206B76E178}" type="datetimeFigureOut">
              <a:rPr lang="ar-SA" smtClean="0"/>
              <a:t>06/06/36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D965689-341C-4AA6-9D22-6E4E77184CF9}"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5B63F71A-9B09-4086-8034-C0206B76E178}" type="datetimeFigureOut">
              <a:rPr lang="ar-SA" smtClean="0"/>
              <a:t>06/06/36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D965689-341C-4AA6-9D22-6E4E77184CF9}"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5B63F71A-9B09-4086-8034-C0206B76E178}" type="datetimeFigureOut">
              <a:rPr lang="ar-SA" smtClean="0"/>
              <a:t>06/06/36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D965689-341C-4AA6-9D22-6E4E77184CF9}"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5B63F71A-9B09-4086-8034-C0206B76E178}" type="datetimeFigureOut">
              <a:rPr lang="ar-SA" smtClean="0"/>
              <a:t>06/06/36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D965689-341C-4AA6-9D22-6E4E77184CF9}"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5B63F71A-9B09-4086-8034-C0206B76E178}" type="datetimeFigureOut">
              <a:rPr lang="ar-SA" smtClean="0"/>
              <a:t>06/06/36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D965689-341C-4AA6-9D22-6E4E77184CF9}"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5B63F71A-9B09-4086-8034-C0206B76E178}" type="datetimeFigureOut">
              <a:rPr lang="ar-SA" smtClean="0"/>
              <a:t>06/06/36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3D965689-341C-4AA6-9D22-6E4E77184CF9}"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5B63F71A-9B09-4086-8034-C0206B76E178}" type="datetimeFigureOut">
              <a:rPr lang="ar-SA" smtClean="0"/>
              <a:t>06/06/36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3D965689-341C-4AA6-9D22-6E4E77184CF9}"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5B63F71A-9B09-4086-8034-C0206B76E178}" type="datetimeFigureOut">
              <a:rPr lang="ar-SA" smtClean="0"/>
              <a:t>06/06/36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3D965689-341C-4AA6-9D22-6E4E77184CF9}"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63F71A-9B09-4086-8034-C0206B76E178}" type="datetimeFigureOut">
              <a:rPr lang="ar-SA" smtClean="0"/>
              <a:t>06/06/36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3D965689-341C-4AA6-9D22-6E4E77184CF9}"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5B63F71A-9B09-4086-8034-C0206B76E178}" type="datetimeFigureOut">
              <a:rPr lang="ar-SA" smtClean="0"/>
              <a:t>06/06/36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3D965689-341C-4AA6-9D22-6E4E77184CF9}" type="slidenum">
              <a:rPr lang="ar-SA" smtClean="0"/>
              <a:t>‹#›</a:t>
            </a:fld>
            <a:endParaRPr lang="ar-SA"/>
          </a:p>
        </p:txBody>
      </p:sp>
      <p:sp>
        <p:nvSpPr>
          <p:cNvPr id="9" name="Content Placeholder 8"/>
          <p:cNvSpPr>
            <a:spLocks noGrp="1"/>
          </p:cNvSpPr>
          <p:nvPr>
            <p:ph sz="quarter" idx="13"/>
          </p:nvPr>
        </p:nvSpPr>
        <p:spPr>
          <a:xfrm>
            <a:off x="304800" y="381000"/>
            <a:ext cx="7772400" cy="494284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8" name="Date Placeholder 7"/>
          <p:cNvSpPr>
            <a:spLocks noGrp="1"/>
          </p:cNvSpPr>
          <p:nvPr>
            <p:ph type="dt" sz="half" idx="10"/>
          </p:nvPr>
        </p:nvSpPr>
        <p:spPr/>
        <p:txBody>
          <a:bodyPr/>
          <a:lstStyle/>
          <a:p>
            <a:fld id="{5B63F71A-9B09-4086-8034-C0206B76E178}" type="datetimeFigureOut">
              <a:rPr lang="ar-SA" smtClean="0"/>
              <a:t>06/06/36</a:t>
            </a:fld>
            <a:endParaRPr lang="ar-SA"/>
          </a:p>
        </p:txBody>
      </p:sp>
      <p:sp>
        <p:nvSpPr>
          <p:cNvPr id="9" name="Slide Number Placeholder 8"/>
          <p:cNvSpPr>
            <a:spLocks noGrp="1"/>
          </p:cNvSpPr>
          <p:nvPr>
            <p:ph type="sldNum" sz="quarter" idx="11"/>
          </p:nvPr>
        </p:nvSpPr>
        <p:spPr/>
        <p:txBody>
          <a:bodyPr/>
          <a:lstStyle/>
          <a:p>
            <a:fld id="{3D965689-341C-4AA6-9D22-6E4E77184CF9}" type="slidenum">
              <a:rPr lang="ar-SA" smtClean="0"/>
              <a:t>‹#›</a:t>
            </a:fld>
            <a:endParaRPr lang="ar-SA"/>
          </a:p>
        </p:txBody>
      </p:sp>
      <p:sp>
        <p:nvSpPr>
          <p:cNvPr id="10" name="Footer Placeholder 9"/>
          <p:cNvSpPr>
            <a:spLocks noGrp="1"/>
          </p:cNvSpPr>
          <p:nvPr>
            <p:ph type="ftr" sz="quarter" idx="12"/>
          </p:nvPr>
        </p:nvSpPr>
        <p:spPr/>
        <p:txBody>
          <a:bodyPr/>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3D965689-341C-4AA6-9D22-6E4E77184CF9}" type="slidenum">
              <a:rPr lang="ar-SA" smtClean="0"/>
              <a:t>‹#›</a:t>
            </a:fld>
            <a:endParaRPr lang="ar-SA"/>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ar-SA"/>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5B63F71A-9B09-4086-8034-C0206B76E178}" type="datetimeFigureOut">
              <a:rPr lang="ar-SA" smtClean="0"/>
              <a:t>06/06/36</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332656"/>
            <a:ext cx="8229600" cy="5793507"/>
          </a:xfrm>
        </p:spPr>
        <p:txBody>
          <a:bodyPr>
            <a:normAutofit lnSpcReduction="10000"/>
          </a:bodyPr>
          <a:lstStyle/>
          <a:p>
            <a:pPr marL="0" indent="0" algn="just">
              <a:buNone/>
            </a:pPr>
            <a:r>
              <a:rPr lang="ar-SA" sz="2800" b="1" dirty="0" smtClean="0">
                <a:solidFill>
                  <a:srgbClr val="FF0000"/>
                </a:solidFill>
                <a:cs typeface="A- Amir 1" pitchFamily="2" charset="-78"/>
              </a:rPr>
              <a:t>قسم </a:t>
            </a:r>
            <a:r>
              <a:rPr lang="ar-SA" sz="2800" b="1" dirty="0">
                <a:solidFill>
                  <a:srgbClr val="FF0000"/>
                </a:solidFill>
                <a:cs typeface="A- Amir 1" pitchFamily="2" charset="-78"/>
              </a:rPr>
              <a:t>اللغة العربية يقيم ثالث جلساته العلمية بعنوان "(أثر الإعراب في توجيه المعنى القرآني) "</a:t>
            </a:r>
            <a:endParaRPr lang="en-US" sz="2800" dirty="0">
              <a:solidFill>
                <a:srgbClr val="FF0000"/>
              </a:solidFill>
              <a:cs typeface="A- Amir 1" pitchFamily="2" charset="-78"/>
            </a:endParaRPr>
          </a:p>
          <a:p>
            <a:pPr marL="0" indent="0" algn="just">
              <a:buNone/>
            </a:pPr>
            <a:r>
              <a:rPr lang="ar-SA" sz="2800" b="1" dirty="0" smtClean="0">
                <a:cs typeface="A- Amir 1" pitchFamily="2" charset="-78"/>
              </a:rPr>
              <a:t>إكمالاً </a:t>
            </a:r>
            <a:r>
              <a:rPr lang="ar-SA" sz="2800" b="1" dirty="0">
                <a:cs typeface="A- Amir 1" pitchFamily="2" charset="-78"/>
              </a:rPr>
              <a:t>لسلسلة الدورات العلمية المقامة من قبل قسم اللغة العربية بالتنسيق مع وحدة الأنشطة الطلابية والتي تقام كل أسبوعين وتخص اللغة العربية بمختلف فنونها وآدابها أقام قسم اللغة العربية  ثالث الجلسات مع سعادة الدكتور سامح الصباغ تحت عنوان (أثر الإعراب في توجيه المعنى القرآني) , في مقر قسم اللغة العربية في الحرم الجامعي يوم الأربعاء الموافق 4/2/1436 هـ , وقد تحدث فيها عن الأثر الكبير للإعراب وكيف أنه يدلنا على بعض معاني القرآن الخفية والتي لا تُفهم إلا بتوجيه الإعراب .</a:t>
            </a:r>
            <a:endParaRPr lang="en-US" sz="2800" dirty="0">
              <a:cs typeface="A- Amir 1" pitchFamily="2" charset="-78"/>
            </a:endParaRPr>
          </a:p>
          <a:p>
            <a:pPr marL="0" indent="0" algn="just">
              <a:buNone/>
            </a:pPr>
            <a:r>
              <a:rPr lang="ar-SA" sz="2800" b="1" dirty="0">
                <a:cs typeface="A- Amir 1" pitchFamily="2" charset="-78"/>
              </a:rPr>
              <a:t>وفي نهاية هذه الجلسة أتاح سعادته المجال للأسئلة وأجاب عنها , وشكر الحضور على حضورهم وتفاعلهم وأثنى على كل من شارك في التنسيق لهذه الجلسة </a:t>
            </a:r>
            <a:r>
              <a:rPr lang="ar-SA" b="1" dirty="0">
                <a:cs typeface="A- Amir 1" pitchFamily="2" charset="-78"/>
              </a:rPr>
              <a:t>.</a:t>
            </a:r>
            <a:endParaRPr lang="en-US" dirty="0">
              <a:cs typeface="A- Amir 1" pitchFamily="2" charset="-78"/>
            </a:endParaRPr>
          </a:p>
          <a:p>
            <a:pPr marL="0" indent="0" algn="just">
              <a:buNone/>
            </a:pPr>
            <a:endParaRPr lang="ar-SA" dirty="0">
              <a:cs typeface="A- Amir 1" pitchFamily="2" charset="-78"/>
            </a:endParaRPr>
          </a:p>
        </p:txBody>
      </p:sp>
    </p:spTree>
    <p:extLst>
      <p:ext uri="{BB962C8B-B14F-4D97-AF65-F5344CB8AC3E}">
        <p14:creationId xmlns:p14="http://schemas.microsoft.com/office/powerpoint/2010/main" val="37444787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C:\Users\7\Desktop\فهرس.jpg"/>
          <p:cNvPicPr/>
          <p:nvPr/>
        </p:nvPicPr>
        <p:blipFill>
          <a:blip r:embed="rId2">
            <a:extLst>
              <a:ext uri="{28A0092B-C50C-407E-A947-70E740481C1C}">
                <a14:useLocalDpi xmlns:a14="http://schemas.microsoft.com/office/drawing/2010/main" val="0"/>
              </a:ext>
            </a:extLst>
          </a:blip>
          <a:srcRect/>
          <a:stretch>
            <a:fillRect/>
          </a:stretch>
        </p:blipFill>
        <p:spPr bwMode="auto">
          <a:xfrm>
            <a:off x="1043608" y="764704"/>
            <a:ext cx="7200799" cy="5544616"/>
          </a:xfrm>
          <a:prstGeom prst="rect">
            <a:avLst/>
          </a:prstGeom>
          <a:noFill/>
          <a:ln>
            <a:noFill/>
          </a:ln>
        </p:spPr>
      </p:pic>
    </p:spTree>
    <p:extLst>
      <p:ext uri="{BB962C8B-B14F-4D97-AF65-F5344CB8AC3E}">
        <p14:creationId xmlns:p14="http://schemas.microsoft.com/office/powerpoint/2010/main" val="281088318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9c54bfa55fc3d8a1764737216f1217379618ab"/>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جاور">
  <a:themeElements>
    <a:clrScheme name="تجاور">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جاور">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TotalTime>
  <Words>46</Words>
  <Application>Microsoft Office PowerPoint</Application>
  <PresentationFormat>عرض على الشاشة (3:4)‏</PresentationFormat>
  <Paragraphs>3</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تجاور</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2</cp:revision>
  <dcterms:created xsi:type="dcterms:W3CDTF">2015-03-26T06:23:25Z</dcterms:created>
  <dcterms:modified xsi:type="dcterms:W3CDTF">2015-03-26T06:25:15Z</dcterms:modified>
</cp:coreProperties>
</file>