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64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288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566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5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990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740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45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819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64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0168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254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871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552BE-1350-4C6F-BC9A-355386BB3140}" type="datetimeFigureOut">
              <a:rPr lang="ar-SA" smtClean="0"/>
              <a:t>01/06/36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FB4A5-F155-4A9A-BF3F-F331702A268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1624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المياه"/>
          <p:cNvPicPr>
            <a:picLocks noGrp="1" noChangeAspect="1"/>
          </p:cNvPicPr>
          <p:nvPr isPhoto="1"/>
        </p:nvPicPr>
        <p:blipFill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3" t="6250" r="19570"/>
          <a:stretch/>
        </p:blipFill>
        <p:spPr>
          <a:xfrm>
            <a:off x="1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864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f7b5bd7d2c8ee737fcebdc0474278dcc7dfc237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15</cp:revision>
  <dcterms:created xsi:type="dcterms:W3CDTF">2015-03-21T20:16:38Z</dcterms:created>
  <dcterms:modified xsi:type="dcterms:W3CDTF">2015-03-21T20:19:20Z</dcterms:modified>
</cp:coreProperties>
</file>