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288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566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5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90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74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5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64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0168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25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87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162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مياه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3" t="6250" r="19570"/>
          <a:stretch/>
        </p:blipFill>
        <p:spPr>
          <a:xfrm>
            <a:off x="1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86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f7b5bd7d2c8ee737fcebdc0474278dcc7dfc237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15</cp:revision>
  <dcterms:created xsi:type="dcterms:W3CDTF">2015-03-21T20:16:38Z</dcterms:created>
  <dcterms:modified xsi:type="dcterms:W3CDTF">2015-03-21T20:19:20Z</dcterms:modified>
</cp:coreProperties>
</file>