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3B846D99-4D38-4D1F-8589-C78CE6B49385}"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793A46-0EC4-4334-8DA4-139FA1A08DB3}"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B846D99-4D38-4D1F-8589-C78CE6B49385}"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793A46-0EC4-4334-8DA4-139FA1A08DB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B846D99-4D38-4D1F-8589-C78CE6B49385}"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793A46-0EC4-4334-8DA4-139FA1A08DB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B846D99-4D38-4D1F-8589-C78CE6B49385}"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793A46-0EC4-4334-8DA4-139FA1A08DB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3B846D99-4D38-4D1F-8589-C78CE6B49385}"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793A46-0EC4-4334-8DA4-139FA1A08DB3}"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B846D99-4D38-4D1F-8589-C78CE6B49385}"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D793A46-0EC4-4334-8DA4-139FA1A08DB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3B846D99-4D38-4D1F-8589-C78CE6B49385}"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D793A46-0EC4-4334-8DA4-139FA1A08DB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3B846D99-4D38-4D1F-8589-C78CE6B49385}"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D793A46-0EC4-4334-8DA4-139FA1A08DB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46D99-4D38-4D1F-8589-C78CE6B49385}"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D793A46-0EC4-4334-8DA4-139FA1A08DB3}"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3B846D99-4D38-4D1F-8589-C78CE6B49385}"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D793A46-0EC4-4334-8DA4-139FA1A08DB3}"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3B846D99-4D38-4D1F-8589-C78CE6B49385}"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6D793A46-0EC4-4334-8DA4-139FA1A08DB3}"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D793A46-0EC4-4334-8DA4-139FA1A08DB3}"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B846D99-4D38-4D1F-8589-C78CE6B49385}"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pPr algn="ctr">
              <a:lnSpc>
                <a:spcPct val="115000"/>
              </a:lnSpc>
              <a:spcAft>
                <a:spcPts val="1000"/>
              </a:spcAft>
            </a:pPr>
            <a:r>
              <a:rPr lang="en-US" sz="3600" b="1" dirty="0">
                <a:latin typeface="Arial"/>
                <a:ea typeface="Times New Roman"/>
                <a:cs typeface="Arial"/>
              </a:rPr>
              <a:t>Research priorities</a:t>
            </a:r>
            <a:r>
              <a:rPr lang="en-US" sz="3600" dirty="0">
                <a:latin typeface="Calibri"/>
                <a:ea typeface="Calibri"/>
                <a:cs typeface="Arial"/>
              </a:rPr>
              <a:t/>
            </a:r>
            <a:br>
              <a:rPr lang="en-US" sz="3600" dirty="0">
                <a:latin typeface="Calibri"/>
                <a:ea typeface="Calibri"/>
                <a:cs typeface="Arial"/>
              </a:rPr>
            </a:br>
            <a:endParaRPr lang="ar-SA" sz="3600" dirty="0"/>
          </a:p>
        </p:txBody>
      </p:sp>
      <p:sp>
        <p:nvSpPr>
          <p:cNvPr id="5" name="عنصر نائب للمحتوى 4"/>
          <p:cNvSpPr>
            <a:spLocks noGrp="1"/>
          </p:cNvSpPr>
          <p:nvPr>
            <p:ph idx="1"/>
          </p:nvPr>
        </p:nvSpPr>
        <p:spPr>
          <a:xfrm>
            <a:off x="251520" y="1052736"/>
            <a:ext cx="7920880" cy="5348064"/>
          </a:xfrm>
        </p:spPr>
        <p:txBody>
          <a:bodyPr>
            <a:normAutofit fontScale="92500"/>
          </a:bodyPr>
          <a:lstStyle/>
          <a:p>
            <a:pPr algn="just" rtl="0">
              <a:lnSpc>
                <a:spcPct val="115000"/>
              </a:lnSpc>
              <a:spcAft>
                <a:spcPts val="1000"/>
              </a:spcAft>
            </a:pPr>
            <a:r>
              <a:rPr lang="en-US" sz="2400" b="1" dirty="0">
                <a:latin typeface="Arial"/>
                <a:ea typeface="Times New Roman"/>
                <a:cs typeface="Arial"/>
              </a:rPr>
              <a:t>The College of Education of </a:t>
            </a:r>
            <a:r>
              <a:rPr lang="en-US" sz="2400" b="1" dirty="0" err="1">
                <a:latin typeface="Arial"/>
                <a:ea typeface="Times New Roman"/>
                <a:cs typeface="Arial"/>
              </a:rPr>
              <a:t>Zulfi</a:t>
            </a:r>
            <a:r>
              <a:rPr lang="en-US" sz="2400" b="1" dirty="0">
                <a:latin typeface="Arial"/>
                <a:ea typeface="Times New Roman"/>
                <a:cs typeface="Arial"/>
              </a:rPr>
              <a:t> hosted a workshop entitled (research priorities) on Saturday, 06/10/1434 AH on the university city of </a:t>
            </a:r>
            <a:r>
              <a:rPr lang="en-US" sz="2400" b="1" dirty="0" err="1">
                <a:latin typeface="Arial"/>
                <a:ea typeface="Times New Roman"/>
                <a:cs typeface="Arial"/>
              </a:rPr>
              <a:t>Zulfi</a:t>
            </a:r>
            <a:r>
              <a:rPr lang="en-US" sz="2400" b="1" dirty="0">
                <a:latin typeface="Arial"/>
                <a:ea typeface="Times New Roman"/>
                <a:cs typeface="Arial"/>
              </a:rPr>
              <a:t> stage with the presence of local leaders and faculty members as well as the Faculty of Education of </a:t>
            </a:r>
            <a:r>
              <a:rPr lang="en-US" sz="2400" b="1" dirty="0" err="1">
                <a:latin typeface="Arial"/>
                <a:ea typeface="Times New Roman"/>
                <a:cs typeface="Arial"/>
              </a:rPr>
              <a:t>Zulfi</a:t>
            </a:r>
            <a:r>
              <a:rPr lang="en-US" sz="2400" b="1" dirty="0">
                <a:latin typeface="Arial"/>
                <a:ea typeface="Times New Roman"/>
                <a:cs typeface="Arial"/>
              </a:rPr>
              <a:t> Dean D. Abdullah Bin </a:t>
            </a:r>
            <a:r>
              <a:rPr lang="en-US" sz="2400" b="1" dirty="0" err="1">
                <a:latin typeface="Arial"/>
                <a:ea typeface="Times New Roman"/>
                <a:cs typeface="Arial"/>
              </a:rPr>
              <a:t>Khalifa</a:t>
            </a:r>
            <a:r>
              <a:rPr lang="en-US" sz="2400" b="1" dirty="0">
                <a:latin typeface="Arial"/>
                <a:ea typeface="Times New Roman"/>
                <a:cs typeface="Arial"/>
              </a:rPr>
              <a:t> </a:t>
            </a:r>
            <a:r>
              <a:rPr lang="en-US" sz="2400" b="1" dirty="0" err="1">
                <a:latin typeface="Arial"/>
                <a:ea typeface="Times New Roman"/>
                <a:cs typeface="Arial"/>
              </a:rPr>
              <a:t>Suwaiket</a:t>
            </a:r>
            <a:r>
              <a:rPr lang="en-US" sz="2400" b="1" dirty="0">
                <a:latin typeface="Arial"/>
                <a:ea typeface="Times New Roman"/>
                <a:cs typeface="Arial"/>
              </a:rPr>
              <a:t>, the College of Science Dean D. Mohammed Bin </a:t>
            </a:r>
            <a:r>
              <a:rPr lang="en-US" sz="2400" b="1" dirty="0" err="1">
                <a:latin typeface="Arial"/>
                <a:ea typeface="Times New Roman"/>
                <a:cs typeface="Arial"/>
              </a:rPr>
              <a:t>Saleh</a:t>
            </a:r>
            <a:r>
              <a:rPr lang="en-US" sz="2400" b="1" dirty="0">
                <a:latin typeface="Arial"/>
                <a:ea typeface="Times New Roman"/>
                <a:cs typeface="Arial"/>
              </a:rPr>
              <a:t> Al </a:t>
            </a:r>
            <a:r>
              <a:rPr lang="en-US" sz="2400" b="1" dirty="0" err="1">
                <a:latin typeface="Arial"/>
                <a:ea typeface="Times New Roman"/>
                <a:cs typeface="Arial"/>
              </a:rPr>
              <a:t>Aboudi</a:t>
            </a:r>
            <a:r>
              <a:rPr lang="en-US" sz="2400" b="1" dirty="0">
                <a:latin typeface="Arial"/>
                <a:ea typeface="Times New Roman"/>
                <a:cs typeface="Arial"/>
              </a:rPr>
              <a:t>, the colleges’ deputies, heads of departments, faculty and staff. </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The meeting objectives: </a:t>
            </a:r>
            <a:endParaRPr lang="en-US" sz="1800" dirty="0">
              <a:ea typeface="Calibri"/>
              <a:cs typeface="Arial"/>
            </a:endParaRPr>
          </a:p>
          <a:p>
            <a:pPr algn="just" rtl="0">
              <a:lnSpc>
                <a:spcPct val="115000"/>
              </a:lnSpc>
              <a:spcAft>
                <a:spcPts val="1000"/>
              </a:spcAft>
            </a:pPr>
            <a:r>
              <a:rPr lang="ar-SA" sz="2400" b="1" dirty="0">
                <a:ea typeface="Times New Roman"/>
              </a:rPr>
              <a:t> </a:t>
            </a:r>
            <a:r>
              <a:rPr lang="en-US" sz="2400" b="1" dirty="0">
                <a:latin typeface="Arial"/>
                <a:ea typeface="Times New Roman"/>
                <a:cs typeface="Arial"/>
              </a:rPr>
              <a:t>To reach the real target of the university beneficiaries, provide and develop the research priorities for the progress of the local community.  </a:t>
            </a:r>
            <a:endParaRPr lang="en-US" sz="1800" dirty="0">
              <a:ea typeface="Calibri"/>
              <a:cs typeface="Arial"/>
            </a:endParaRPr>
          </a:p>
          <a:p>
            <a:pPr algn="just" rtl="0"/>
            <a:endParaRPr lang="ar-SA" dirty="0"/>
          </a:p>
        </p:txBody>
      </p:sp>
    </p:spTree>
    <p:extLst>
      <p:ext uri="{BB962C8B-B14F-4D97-AF65-F5344CB8AC3E}">
        <p14:creationId xmlns:p14="http://schemas.microsoft.com/office/powerpoint/2010/main" val="1634831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136904" cy="6480720"/>
          </a:xfrm>
        </p:spPr>
        <p:txBody>
          <a:bodyPr>
            <a:normAutofit fontScale="85000" lnSpcReduction="20000"/>
          </a:bodyPr>
          <a:lstStyle/>
          <a:p>
            <a:pPr marL="114300" indent="0" algn="just" rtl="0">
              <a:lnSpc>
                <a:spcPct val="115000"/>
              </a:lnSpc>
              <a:spcAft>
                <a:spcPts val="1000"/>
              </a:spcAft>
              <a:buNone/>
            </a:pP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The visit program: </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A meeting with local leaders from 9.30 - 10.30</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A meeting with faculty from 11.00 - </a:t>
            </a:r>
            <a:r>
              <a:rPr lang="en-US" sz="2400" b="1" dirty="0" smtClean="0">
                <a:latin typeface="Arial"/>
                <a:ea typeface="Times New Roman"/>
                <a:cs typeface="Arial"/>
              </a:rPr>
              <a:t>12.00</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Research priorities:</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First: administrative problems.</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Second: social problems.</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Third: The issues related to the environment and agriculture.</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Fourth: the problems associated with traffic safety.</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Fifth: other problems.</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When the workshop had ended, interventions began and the most important of which was a request to present a research on the increase of land prices in the district and the prevalence of smoking among young people.</a:t>
            </a:r>
            <a:endParaRPr lang="en-US" sz="1800" dirty="0">
              <a:ea typeface="Calibri"/>
              <a:cs typeface="Arial"/>
            </a:endParaRPr>
          </a:p>
          <a:p>
            <a:pPr algn="just" rtl="0"/>
            <a:endParaRPr lang="ar-SA" dirty="0"/>
          </a:p>
        </p:txBody>
      </p:sp>
    </p:spTree>
    <p:extLst>
      <p:ext uri="{BB962C8B-B14F-4D97-AF65-F5344CB8AC3E}">
        <p14:creationId xmlns:p14="http://schemas.microsoft.com/office/powerpoint/2010/main" val="183767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260648"/>
            <a:ext cx="8136904" cy="6408712"/>
          </a:xfrm>
        </p:spPr>
        <p:txBody>
          <a:bodyPr>
            <a:normAutofit/>
          </a:bodyPr>
          <a:lstStyle/>
          <a:p>
            <a:pPr algn="just" rtl="0">
              <a:lnSpc>
                <a:spcPct val="115000"/>
              </a:lnSpc>
              <a:spcAft>
                <a:spcPts val="1000"/>
              </a:spcAft>
            </a:pPr>
            <a:r>
              <a:rPr lang="en-US" sz="2400" b="1" dirty="0">
                <a:latin typeface="Arial"/>
                <a:ea typeface="Times New Roman"/>
                <a:cs typeface="Arial"/>
              </a:rPr>
              <a:t>At the end of the meeting, the Scientific Research Dean talked about his willingness to provide help for everyone and the available means of communication within the university site for anyone who wants to give him a specific search in his field. </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Participants from the Deanship of Scientific Research:</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Scientific Research Dean D. Mohammed Bin Nasser Sweden </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The deanship deputy D. Ibrahim bin Abdullah Al-</a:t>
            </a:r>
            <a:r>
              <a:rPr lang="en-US" sz="2400" b="1" dirty="0" err="1">
                <a:latin typeface="Arial"/>
                <a:ea typeface="Times New Roman"/>
                <a:cs typeface="Arial"/>
              </a:rPr>
              <a:t>husaan</a:t>
            </a:r>
            <a:endParaRPr lang="en-US" sz="1800" dirty="0">
              <a:ea typeface="Calibri"/>
              <a:cs typeface="Arial"/>
            </a:endParaRPr>
          </a:p>
          <a:p>
            <a:pPr algn="just" rtl="0">
              <a:lnSpc>
                <a:spcPct val="115000"/>
              </a:lnSpc>
              <a:spcAft>
                <a:spcPts val="1000"/>
              </a:spcAft>
            </a:pPr>
            <a:r>
              <a:rPr lang="en-US" sz="2400" b="1" dirty="0">
                <a:latin typeface="Arial"/>
                <a:ea typeface="Times New Roman"/>
                <a:cs typeface="Arial"/>
              </a:rPr>
              <a:t>The team coordinator Dr. </a:t>
            </a:r>
            <a:r>
              <a:rPr lang="en-US" sz="2400" b="1" dirty="0" err="1">
                <a:latin typeface="Arial"/>
                <a:ea typeface="Times New Roman"/>
                <a:cs typeface="Arial"/>
              </a:rPr>
              <a:t>Tarek</a:t>
            </a:r>
            <a:r>
              <a:rPr lang="en-US" sz="2400" b="1" dirty="0">
                <a:latin typeface="Arial"/>
                <a:ea typeface="Times New Roman"/>
                <a:cs typeface="Arial"/>
              </a:rPr>
              <a:t> </a:t>
            </a:r>
            <a:r>
              <a:rPr lang="en-US" sz="2400" b="1" dirty="0" err="1">
                <a:latin typeface="Arial"/>
                <a:ea typeface="Times New Roman"/>
                <a:cs typeface="Arial"/>
              </a:rPr>
              <a:t>Hassanein</a:t>
            </a:r>
            <a:r>
              <a:rPr lang="en-US" sz="2400" b="1" dirty="0">
                <a:latin typeface="Arial"/>
                <a:ea typeface="Times New Roman"/>
                <a:cs typeface="Arial"/>
              </a:rPr>
              <a:t> Ismail</a:t>
            </a:r>
            <a:endParaRPr lang="en-US" sz="1800" dirty="0">
              <a:ea typeface="Calibri"/>
              <a:cs typeface="Arial"/>
            </a:endParaRPr>
          </a:p>
          <a:p>
            <a:pPr algn="just" rtl="0"/>
            <a:endParaRPr lang="ar-SA" dirty="0"/>
          </a:p>
        </p:txBody>
      </p:sp>
    </p:spTree>
    <p:extLst>
      <p:ext uri="{BB962C8B-B14F-4D97-AF65-F5344CB8AC3E}">
        <p14:creationId xmlns:p14="http://schemas.microsoft.com/office/powerpoint/2010/main" val="308851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DSC_1537BBBB22222.jpg"/>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8" cy="6858000"/>
          </a:xfrm>
          <a:prstGeom prst="rect">
            <a:avLst/>
          </a:prstGeom>
          <a:noFill/>
          <a:ln>
            <a:noFill/>
          </a:ln>
        </p:spPr>
      </p:pic>
    </p:spTree>
    <p:extLst>
      <p:ext uri="{BB962C8B-B14F-4D97-AF65-F5344CB8AC3E}">
        <p14:creationId xmlns:p14="http://schemas.microsoft.com/office/powerpoint/2010/main" val="31423619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TotalTime>
  <Words>260</Words>
  <Application>Microsoft Office PowerPoint</Application>
  <PresentationFormat>عرض على الشاشة (3:4)‏</PresentationFormat>
  <Paragraphs>20</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تجاور</vt:lpstr>
      <vt:lpstr>Research priorities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priorities </dc:title>
  <dc:creator>Mu</dc:creator>
  <cp:lastModifiedBy>Mu</cp:lastModifiedBy>
  <cp:revision>1</cp:revision>
  <dcterms:created xsi:type="dcterms:W3CDTF">2015-04-04T14:06:46Z</dcterms:created>
  <dcterms:modified xsi:type="dcterms:W3CDTF">2015-04-04T14:16:26Z</dcterms:modified>
</cp:coreProperties>
</file>