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0004459-28BF-4DD8-AA78-D1E447959F32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C8914B8-3388-4ABE-8955-26F8ECB30AE3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187624" y="692696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rtl="0" fontAlgn="t"/>
            <a:r>
              <a:rPr lang="en-US" b="1" dirty="0"/>
              <a:t>Students of </a:t>
            </a:r>
            <a:r>
              <a:rPr lang="en-US" b="1" dirty="0" err="1"/>
              <a:t>Zulfi</a:t>
            </a:r>
            <a:r>
              <a:rPr lang="en-US" b="1" dirty="0"/>
              <a:t> College of Education At </a:t>
            </a:r>
            <a:r>
              <a:rPr lang="en-US" b="1" dirty="0" err="1"/>
              <a:t>Dwehi</a:t>
            </a:r>
            <a:r>
              <a:rPr lang="en-US" b="1" dirty="0"/>
              <a:t> Museum</a:t>
            </a:r>
            <a:endParaRPr lang="en-US" dirty="0"/>
          </a:p>
          <a:p>
            <a:pPr rtl="0"/>
            <a:r>
              <a:rPr lang="en-US" b="1" dirty="0"/>
              <a:t>The Student Activity Unit at the College of Education in </a:t>
            </a:r>
            <a:r>
              <a:rPr lang="en-US" b="1" dirty="0" err="1"/>
              <a:t>Zulfi</a:t>
            </a:r>
            <a:r>
              <a:rPr lang="en-US" b="1" dirty="0"/>
              <a:t> paid a visit to the museum of Mr. Abdurrahman Bin </a:t>
            </a:r>
            <a:r>
              <a:rPr lang="en-US" b="1" dirty="0" err="1"/>
              <a:t>Hmoud</a:t>
            </a:r>
            <a:r>
              <a:rPr lang="en-US" b="1" dirty="0"/>
              <a:t>, Al-</a:t>
            </a:r>
            <a:r>
              <a:rPr lang="en-US" b="1" dirty="0" err="1"/>
              <a:t>Dwehi</a:t>
            </a:r>
            <a:r>
              <a:rPr lang="en-US" b="1" dirty="0"/>
              <a:t>. MR. Muhammad Al </a:t>
            </a:r>
            <a:r>
              <a:rPr lang="en-US" b="1" dirty="0" err="1"/>
              <a:t>Saif</a:t>
            </a:r>
            <a:r>
              <a:rPr lang="en-US" b="1" dirty="0"/>
              <a:t> led the visiting students who were then welcomed by Mr. </a:t>
            </a:r>
            <a:r>
              <a:rPr lang="en-US" b="1" dirty="0" err="1"/>
              <a:t>Dwihi</a:t>
            </a:r>
            <a:r>
              <a:rPr lang="en-US" b="1" dirty="0"/>
              <a:t>. He gave the students an overview of the contents of the museum including antiques and invaluable acquisitions and explained anecdotes about each piece. </a:t>
            </a:r>
            <a:r>
              <a:rPr lang="en-US" b="1" dirty="0" err="1"/>
              <a:t>Mr</a:t>
            </a:r>
            <a:r>
              <a:rPr lang="en-US" b="1" dirty="0"/>
              <a:t> </a:t>
            </a:r>
            <a:r>
              <a:rPr lang="en-US" b="1" dirty="0" err="1"/>
              <a:t>Dwihi</a:t>
            </a:r>
            <a:r>
              <a:rPr lang="en-US" b="1" dirty="0"/>
              <a:t> insisted at the end of the visit that everyone has to write a word on the occasion of such a visit.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8788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101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2015-04-15T04:13:19Z</dcterms:created>
  <dcterms:modified xsi:type="dcterms:W3CDTF">2015-04-15T04:15:46Z</dcterms:modified>
</cp:coreProperties>
</file>