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7D7244E-7E37-4432-8792-748A464AC8C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BCE850-2E05-49DC-88D4-AF1177B7393B}" type="datetimeFigureOut">
              <a:rPr lang="ar-SA" smtClean="0"/>
              <a:t>26/06/36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pPr rtl="0" fontAlgn="t"/>
            <a:r>
              <a:rPr lang="en-US" b="1" dirty="0"/>
              <a:t>A Training Field Visit to the College Library Entitled "An outlook on the Nation’s Cultural Heritage; Displaying Models and Describing Approaches"</a:t>
            </a:r>
            <a:endParaRPr lang="en-US" dirty="0"/>
          </a:p>
          <a:p>
            <a:pPr rtl="0"/>
            <a:r>
              <a:rPr lang="en-US" b="1" dirty="0"/>
              <a:t>A Training Field Visit to the College Library Entitled "An outlook on the Nation’s Cultural Heritage; Displaying Models and Describing Approaches". The </a:t>
            </a:r>
            <a:r>
              <a:rPr lang="en-US" b="1" dirty="0" err="1"/>
              <a:t>Zulfi</a:t>
            </a:r>
            <a:r>
              <a:rPr lang="en-US" b="1" dirty="0"/>
              <a:t> College of Education represented by the Unit of Excellence in Teaching and Learning has organized a training field visit to the College library entitled "An Outlook on the Nation’s Cultural Heritage; Displaying Models and Describing Approaches," on Tuesday, 03/02/1436 at 9.00 am. The workshop was attended by a huge number of students and was presented by Dr. Ali Suleiman Hafez and it covered the following topics: - The importance of the Nation’s written heritage. - The codification of books of Sunnah during the third and fourth century. - The most well-known books of Sunnah during the third and fourth century. - The importance of Ibn </a:t>
            </a:r>
            <a:r>
              <a:rPr lang="en-US" b="1" dirty="0" err="1"/>
              <a:t>Khuzaymah’s</a:t>
            </a:r>
            <a:r>
              <a:rPr lang="en-US" b="1" dirty="0"/>
              <a:t> book and the feedback it received (it is a book written by a gold leaf), analytical books and analyzers approaches.</a:t>
            </a:r>
            <a:endParaRPr lang="en-US" dirty="0"/>
          </a:p>
          <a:p>
            <a:pPr fontAlgn="t"/>
            <a:r>
              <a:rPr lang="en-US" dirty="0"/>
              <a:t> </a:t>
            </a:r>
          </a:p>
          <a:p>
            <a:pPr fontAlgn="t"/>
            <a:r>
              <a:rPr lang="ar-SA" dirty="0"/>
              <a:t> </a:t>
            </a:r>
            <a:endParaRPr lang="en-US" dirty="0"/>
          </a:p>
          <a:p>
            <a:pPr fontAlgn="t"/>
            <a:r>
              <a:rPr lang="ar-SA" dirty="0"/>
              <a:t> </a:t>
            </a:r>
            <a:endParaRPr lang="en-US" dirty="0"/>
          </a:p>
          <a:p>
            <a:pPr fontAlgn="t"/>
            <a:r>
              <a:rPr lang="ar-SA" dirty="0"/>
              <a:t> </a:t>
            </a:r>
            <a:endParaRPr lang="en-US" dirty="0"/>
          </a:p>
          <a:p>
            <a:pPr fontAlgn="t"/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1806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</TotalTime>
  <Words>189</Words>
  <Application>Microsoft Office PowerPoint</Application>
  <PresentationFormat>عرض على الشاشة (3:4)‏</PresentationFormat>
  <Paragraphs>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تجاور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2015-04-15T03:20:22Z</dcterms:created>
  <dcterms:modified xsi:type="dcterms:W3CDTF">2015-04-15T03:34:52Z</dcterms:modified>
</cp:coreProperties>
</file>