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A521BA60-0499-4C30-812A-D8AD8437282D}"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21BA60-0499-4C30-812A-D8AD8437282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21BA60-0499-4C30-812A-D8AD8437282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21BA60-0499-4C30-812A-D8AD8437282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521BA60-0499-4C30-812A-D8AD8437282D}"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521BA60-0499-4C30-812A-D8AD8437282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A521BA60-0499-4C30-812A-D8AD8437282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A521BA60-0499-4C30-812A-D8AD8437282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A521BA60-0499-4C30-812A-D8AD8437282D}"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521BA60-0499-4C30-812A-D8AD8437282D}"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C0D0BEC7-19F4-448B-83D5-49DD1F87DC6E}"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521BA60-0499-4C30-812A-D8AD8437282D}"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0D0BEC7-19F4-448B-83D5-49DD1F87DC6E}" type="datetimeFigureOut">
              <a:rPr lang="ar-SA" smtClean="0"/>
              <a:t>15/06/36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521BA60-0499-4C30-812A-D8AD8437282D}"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403648" y="692696"/>
            <a:ext cx="7498080" cy="1143000"/>
          </a:xfrm>
        </p:spPr>
        <p:txBody>
          <a:bodyPr>
            <a:noAutofit/>
          </a:bodyPr>
          <a:lstStyle/>
          <a:p>
            <a:pPr algn="ctr"/>
            <a:r>
              <a:rPr lang="en-US" sz="2800" b="1" dirty="0">
                <a:effectLst/>
                <a:latin typeface="Arial"/>
                <a:ea typeface="Times New Roman"/>
              </a:rPr>
              <a:t>College of Education and Sciences holds an introductory meeting for the Fourth Scientific Conference for students in Higher Education</a:t>
            </a:r>
            <a:r>
              <a:rPr lang="en-US" sz="2800" dirty="0">
                <a:effectLst/>
                <a:latin typeface="Times New Roman"/>
                <a:ea typeface="Times New Roman"/>
              </a:rPr>
              <a:t/>
            </a:r>
            <a:br>
              <a:rPr lang="en-US" sz="2800" dirty="0">
                <a:effectLst/>
                <a:latin typeface="Times New Roman"/>
                <a:ea typeface="Times New Roman"/>
              </a:rPr>
            </a:br>
            <a:endParaRPr lang="ar-SA" sz="2800" dirty="0"/>
          </a:p>
        </p:txBody>
      </p:sp>
      <p:sp>
        <p:nvSpPr>
          <p:cNvPr id="5" name="عنصر نائب للمحتوى 4"/>
          <p:cNvSpPr>
            <a:spLocks noGrp="1"/>
          </p:cNvSpPr>
          <p:nvPr>
            <p:ph idx="1"/>
          </p:nvPr>
        </p:nvSpPr>
        <p:spPr>
          <a:xfrm>
            <a:off x="1115616" y="2060848"/>
            <a:ext cx="7818072" cy="4608512"/>
          </a:xfrm>
        </p:spPr>
        <p:txBody>
          <a:bodyPr>
            <a:normAutofit fontScale="85000" lnSpcReduction="10000"/>
          </a:bodyPr>
          <a:lstStyle/>
          <a:p>
            <a:pPr algn="just" rtl="0"/>
            <a:r>
              <a:rPr lang="en-US" dirty="0">
                <a:latin typeface="Arial"/>
                <a:ea typeface="Times New Roman"/>
              </a:rPr>
              <a:t>The Student Activities Unit at the Colleges of Education and Science in </a:t>
            </a:r>
            <a:r>
              <a:rPr lang="en-US" dirty="0" err="1">
                <a:latin typeface="Arial"/>
                <a:ea typeface="Times New Roman"/>
              </a:rPr>
              <a:t>Zulfi</a:t>
            </a:r>
            <a:r>
              <a:rPr lang="en-US" dirty="0">
                <a:latin typeface="Arial"/>
                <a:ea typeface="Times New Roman"/>
              </a:rPr>
              <a:t> organized on Monday 01/26/1434 H an introductory meeting for the Fourth Scientific Conference for students in higher education. The event began with a brief speech by Deputy Dean of Educational Affairs at the College of Sciences,  Prof. </a:t>
            </a:r>
            <a:r>
              <a:rPr lang="en-US" dirty="0" err="1">
                <a:latin typeface="Arial"/>
                <a:ea typeface="Times New Roman"/>
              </a:rPr>
              <a:t>Muqrin</a:t>
            </a:r>
            <a:r>
              <a:rPr lang="en-US" dirty="0">
                <a:latin typeface="Arial"/>
                <a:ea typeface="Times New Roman"/>
              </a:rPr>
              <a:t> bin Abdul </a:t>
            </a:r>
            <a:r>
              <a:rPr lang="en-US" dirty="0" err="1">
                <a:latin typeface="Arial"/>
                <a:ea typeface="Times New Roman"/>
              </a:rPr>
              <a:t>Rahman</a:t>
            </a:r>
            <a:r>
              <a:rPr lang="en-US" dirty="0">
                <a:latin typeface="Arial"/>
                <a:ea typeface="Times New Roman"/>
              </a:rPr>
              <a:t> al-</a:t>
            </a:r>
            <a:r>
              <a:rPr lang="en-US" dirty="0" err="1">
                <a:latin typeface="Arial"/>
                <a:ea typeface="Times New Roman"/>
              </a:rPr>
              <a:t>Muqrin</a:t>
            </a:r>
            <a:r>
              <a:rPr lang="en-US" dirty="0">
                <a:latin typeface="Arial"/>
                <a:ea typeface="Times New Roman"/>
              </a:rPr>
              <a:t>,  in which he explained the terms and conditions and scientific research that  which should be attended by students. The following are the events associated with the conference: </a:t>
            </a:r>
            <a:endParaRPr lang="en-US" sz="2400" dirty="0">
              <a:latin typeface="Times New Roman"/>
              <a:ea typeface="Times New Roman"/>
            </a:endParaRPr>
          </a:p>
          <a:p>
            <a:pPr algn="l" rtl="0"/>
            <a:endParaRPr lang="ar-SA" dirty="0"/>
          </a:p>
        </p:txBody>
      </p:sp>
    </p:spTree>
    <p:extLst>
      <p:ext uri="{BB962C8B-B14F-4D97-AF65-F5344CB8AC3E}">
        <p14:creationId xmlns:p14="http://schemas.microsoft.com/office/powerpoint/2010/main" val="1103289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260648"/>
            <a:ext cx="7498080" cy="6408712"/>
          </a:xfrm>
        </p:spPr>
        <p:txBody>
          <a:bodyPr>
            <a:normAutofit fontScale="70000" lnSpcReduction="20000"/>
          </a:bodyPr>
          <a:lstStyle/>
          <a:p>
            <a:pPr algn="l" rtl="0"/>
            <a:r>
              <a:rPr lang="ar-SA" dirty="0">
                <a:latin typeface="Times New Roman"/>
                <a:ea typeface="Times New Roman"/>
                <a:cs typeface="Arial"/>
              </a:rPr>
              <a:t> </a:t>
            </a:r>
            <a:r>
              <a:rPr lang="en-US" dirty="0">
                <a:latin typeface="Arial"/>
                <a:ea typeface="Times New Roman"/>
              </a:rPr>
              <a:t>Innovations and Copyrights</a:t>
            </a:r>
            <a:r>
              <a:rPr lang="ar-SA" dirty="0">
                <a:latin typeface="Times New Roman"/>
                <a:ea typeface="Times New Roman"/>
                <a:cs typeface="Arial"/>
              </a:rPr>
              <a:t>.</a:t>
            </a:r>
            <a:endParaRPr lang="en-US" sz="3500" dirty="0">
              <a:latin typeface="Times New Roman"/>
              <a:ea typeface="Times New Roman"/>
            </a:endParaRPr>
          </a:p>
          <a:p>
            <a:pPr algn="l" rtl="0"/>
            <a:r>
              <a:rPr lang="ar-SA" sz="3500" dirty="0">
                <a:latin typeface="Times New Roman"/>
                <a:ea typeface="Times New Roman"/>
                <a:cs typeface="Arial"/>
              </a:rPr>
              <a:t>   </a:t>
            </a:r>
            <a:r>
              <a:rPr lang="en-US" sz="3500" dirty="0">
                <a:latin typeface="Arial"/>
                <a:ea typeface="Times New Roman"/>
              </a:rPr>
              <a:t>Entrepreneurship</a:t>
            </a:r>
            <a:r>
              <a:rPr lang="ar-SA" sz="3500" dirty="0">
                <a:latin typeface="Times New Roman"/>
                <a:ea typeface="Times New Roman"/>
                <a:cs typeface="Arial"/>
              </a:rPr>
              <a:t>.</a:t>
            </a:r>
            <a:endParaRPr lang="en-US" sz="3500" dirty="0">
              <a:latin typeface="Times New Roman"/>
              <a:ea typeface="Times New Roman"/>
            </a:endParaRPr>
          </a:p>
          <a:p>
            <a:pPr algn="l" rtl="0"/>
            <a:r>
              <a:rPr lang="ar-SA" sz="3500" dirty="0">
                <a:latin typeface="Times New Roman"/>
                <a:ea typeface="Times New Roman"/>
                <a:cs typeface="Arial"/>
              </a:rPr>
              <a:t>   </a:t>
            </a:r>
            <a:r>
              <a:rPr lang="en-US" sz="3500" dirty="0">
                <a:latin typeface="Arial"/>
                <a:ea typeface="Times New Roman"/>
              </a:rPr>
              <a:t>Community service</a:t>
            </a:r>
            <a:r>
              <a:rPr lang="ar-SA" sz="3500" dirty="0">
                <a:latin typeface="Times New Roman"/>
                <a:ea typeface="Times New Roman"/>
                <a:cs typeface="Arial"/>
              </a:rPr>
              <a:t>.</a:t>
            </a:r>
            <a:endParaRPr lang="en-US" sz="3500" dirty="0">
              <a:latin typeface="Times New Roman"/>
              <a:ea typeface="Times New Roman"/>
            </a:endParaRPr>
          </a:p>
          <a:p>
            <a:pPr algn="l" rtl="0"/>
            <a:r>
              <a:rPr lang="ar-SA" sz="3500" dirty="0">
                <a:latin typeface="Times New Roman"/>
                <a:ea typeface="Times New Roman"/>
                <a:cs typeface="Arial"/>
              </a:rPr>
              <a:t>   </a:t>
            </a:r>
            <a:r>
              <a:rPr lang="en-US" sz="3500" dirty="0">
                <a:latin typeface="Arial"/>
                <a:ea typeface="Times New Roman"/>
              </a:rPr>
              <a:t> Arab rhetoric </a:t>
            </a:r>
            <a:r>
              <a:rPr lang="ar-SA" sz="3500" dirty="0">
                <a:latin typeface="Times New Roman"/>
                <a:ea typeface="Times New Roman"/>
                <a:cs typeface="Arial"/>
              </a:rPr>
              <a:t>.</a:t>
            </a:r>
            <a:endParaRPr lang="en-US" sz="3500" dirty="0">
              <a:latin typeface="Times New Roman"/>
              <a:ea typeface="Times New Roman"/>
            </a:endParaRPr>
          </a:p>
          <a:p>
            <a:pPr algn="l" rtl="0"/>
            <a:r>
              <a:rPr lang="ar-SA" sz="3500" dirty="0">
                <a:latin typeface="Times New Roman"/>
                <a:ea typeface="Times New Roman"/>
                <a:cs typeface="Arial"/>
              </a:rPr>
              <a:t>   </a:t>
            </a:r>
            <a:r>
              <a:rPr lang="en-US" sz="3500" dirty="0">
                <a:latin typeface="Arial"/>
                <a:ea typeface="Times New Roman"/>
              </a:rPr>
              <a:t>Documentaries</a:t>
            </a:r>
            <a:r>
              <a:rPr lang="ar-SA" sz="3500" dirty="0">
                <a:latin typeface="Times New Roman"/>
                <a:ea typeface="Times New Roman"/>
                <a:cs typeface="Arial"/>
              </a:rPr>
              <a:t>.</a:t>
            </a:r>
            <a:endParaRPr lang="en-US" sz="3500" dirty="0">
              <a:latin typeface="Times New Roman"/>
              <a:ea typeface="Times New Roman"/>
            </a:endParaRPr>
          </a:p>
          <a:p>
            <a:pPr algn="l" rtl="0"/>
            <a:r>
              <a:rPr lang="ar-SA" sz="3500" dirty="0">
                <a:latin typeface="Times New Roman"/>
                <a:ea typeface="Times New Roman"/>
                <a:cs typeface="Arial"/>
              </a:rPr>
              <a:t>  </a:t>
            </a:r>
            <a:r>
              <a:rPr lang="en-US" sz="3500" dirty="0">
                <a:latin typeface="Arial"/>
                <a:ea typeface="Times New Roman"/>
              </a:rPr>
              <a:t>. Technical fields</a:t>
            </a:r>
            <a:endParaRPr lang="en-US" sz="3500" dirty="0">
              <a:latin typeface="Times New Roman"/>
              <a:ea typeface="Times New Roman"/>
            </a:endParaRPr>
          </a:p>
          <a:p>
            <a:pPr algn="just" rtl="0"/>
            <a:r>
              <a:rPr lang="en-US" sz="3500" dirty="0">
                <a:latin typeface="Arial"/>
                <a:ea typeface="Times New Roman"/>
              </a:rPr>
              <a:t>Then Dr. </a:t>
            </a:r>
            <a:r>
              <a:rPr lang="en-US" sz="3500" dirty="0" err="1">
                <a:latin typeface="Arial"/>
                <a:ea typeface="Times New Roman"/>
              </a:rPr>
              <a:t>Abdulaziz</a:t>
            </a:r>
            <a:r>
              <a:rPr lang="en-US" sz="3500" dirty="0">
                <a:latin typeface="Arial"/>
                <a:ea typeface="Times New Roman"/>
              </a:rPr>
              <a:t> </a:t>
            </a:r>
            <a:r>
              <a:rPr lang="en-US" sz="3500" dirty="0" err="1">
                <a:latin typeface="Arial"/>
                <a:ea typeface="Times New Roman"/>
              </a:rPr>
              <a:t>Alolaiwi</a:t>
            </a:r>
            <a:r>
              <a:rPr lang="en-US" sz="3500" dirty="0">
                <a:latin typeface="Arial"/>
                <a:ea typeface="Times New Roman"/>
              </a:rPr>
              <a:t> talked about  his participation in the second and third Scientific Conference  in the cities of </a:t>
            </a:r>
            <a:r>
              <a:rPr lang="en-US" sz="3500" dirty="0" err="1">
                <a:latin typeface="Arial"/>
                <a:ea typeface="Times New Roman"/>
              </a:rPr>
              <a:t>Khobar</a:t>
            </a:r>
            <a:r>
              <a:rPr lang="en-US" sz="3500" dirty="0">
                <a:latin typeface="Arial"/>
                <a:ea typeface="Times New Roman"/>
              </a:rPr>
              <a:t> and Jeddah. He cited some experiences, ideas, and participations which had their share in achieving advanced positions.  Followed briefings from the Head of the Department of Educational Sciences Dr. Abdullah bin </a:t>
            </a:r>
            <a:r>
              <a:rPr lang="en-US" sz="3500" dirty="0" err="1">
                <a:latin typeface="Arial"/>
                <a:ea typeface="Times New Roman"/>
              </a:rPr>
              <a:t>Awad</a:t>
            </a:r>
            <a:r>
              <a:rPr lang="en-US" sz="3500" dirty="0">
                <a:latin typeface="Arial"/>
                <a:ea typeface="Times New Roman"/>
              </a:rPr>
              <a:t> al-</a:t>
            </a:r>
            <a:r>
              <a:rPr lang="en-US" sz="3500" dirty="0" err="1">
                <a:latin typeface="Arial"/>
                <a:ea typeface="Times New Roman"/>
              </a:rPr>
              <a:t>Harbi</a:t>
            </a:r>
            <a:r>
              <a:rPr lang="en-US" sz="3500" dirty="0">
                <a:latin typeface="Arial"/>
                <a:ea typeface="Times New Roman"/>
              </a:rPr>
              <a:t>,  the Chairman of the Preparatory Year Dr. </a:t>
            </a:r>
            <a:r>
              <a:rPr lang="en-US" sz="3500" dirty="0" err="1">
                <a:latin typeface="Arial"/>
                <a:ea typeface="Times New Roman"/>
              </a:rPr>
              <a:t>Imad</a:t>
            </a:r>
            <a:r>
              <a:rPr lang="en-US" sz="3500" dirty="0">
                <a:latin typeface="Arial"/>
                <a:ea typeface="Times New Roman"/>
              </a:rPr>
              <a:t> Ibrahim, Head of the Center for Quality Dr. </a:t>
            </a:r>
            <a:r>
              <a:rPr lang="en-US" sz="3500" dirty="0" err="1">
                <a:latin typeface="Arial"/>
                <a:ea typeface="Times New Roman"/>
              </a:rPr>
              <a:t>Abdulhakim</a:t>
            </a:r>
            <a:r>
              <a:rPr lang="en-US" sz="3500" dirty="0">
                <a:latin typeface="Arial"/>
                <a:ea typeface="Times New Roman"/>
              </a:rPr>
              <a:t> </a:t>
            </a:r>
            <a:r>
              <a:rPr lang="en-US" sz="3500" dirty="0" err="1">
                <a:latin typeface="Arial"/>
                <a:ea typeface="Times New Roman"/>
              </a:rPr>
              <a:t>Radhwan</a:t>
            </a:r>
            <a:r>
              <a:rPr lang="en-US" sz="3500" dirty="0">
                <a:latin typeface="Arial"/>
                <a:ea typeface="Times New Roman"/>
              </a:rPr>
              <a:t>. All of them Talked about their respective participations and previous experiences acquired over the years.</a:t>
            </a:r>
            <a:endParaRPr lang="en-US" sz="3500" dirty="0">
              <a:latin typeface="Times New Roman"/>
              <a:ea typeface="Times New Roman"/>
            </a:endParaRPr>
          </a:p>
          <a:p>
            <a:pPr algn="l" rtl="0"/>
            <a:endParaRPr lang="ar-SA" sz="3500" dirty="0"/>
          </a:p>
        </p:txBody>
      </p:sp>
    </p:spTree>
    <p:extLst>
      <p:ext uri="{BB962C8B-B14F-4D97-AF65-F5344CB8AC3E}">
        <p14:creationId xmlns:p14="http://schemas.microsoft.com/office/powerpoint/2010/main" val="1178016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404664"/>
            <a:ext cx="7498080" cy="5843736"/>
          </a:xfrm>
        </p:spPr>
        <p:txBody>
          <a:bodyPr>
            <a:normAutofit/>
          </a:bodyPr>
          <a:lstStyle/>
          <a:p>
            <a:pPr algn="just" rtl="0"/>
            <a:r>
              <a:rPr lang="en-US" sz="2700" dirty="0">
                <a:latin typeface="Arial"/>
                <a:ea typeface="Times New Roman"/>
              </a:rPr>
              <a:t>The meeting was attended by Deputy Dean of Faculty of Education for Management Prof. Nasser bin Othman Al-Othman, and a number of faculties, staff and students, and the Director of Student Affairs of the College of Education. Finally, students were given a chance for their inquiries about their role in  achieving the desired objectives. </a:t>
            </a:r>
            <a:endParaRPr lang="en-US" sz="2700" dirty="0">
              <a:latin typeface="Times New Roman"/>
              <a:ea typeface="Times New Roman"/>
            </a:endParaRPr>
          </a:p>
          <a:p>
            <a:pPr algn="l" rtl="0"/>
            <a:endParaRPr lang="ar-SA" dirty="0"/>
          </a:p>
        </p:txBody>
      </p:sp>
    </p:spTree>
    <p:extLst>
      <p:ext uri="{BB962C8B-B14F-4D97-AF65-F5344CB8AC3E}">
        <p14:creationId xmlns:p14="http://schemas.microsoft.com/office/powerpoint/2010/main" val="1504415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www.mu.edu.sa/sites/default/files/SAM_0273_0.JPG"/>
          <p:cNvPicPr/>
          <p:nvPr/>
        </p:nvPicPr>
        <p:blipFill>
          <a:blip r:embed="rId2">
            <a:extLst>
              <a:ext uri="{28A0092B-C50C-407E-A947-70E740481C1C}">
                <a14:useLocalDpi xmlns:a14="http://schemas.microsoft.com/office/drawing/2010/main" val="0"/>
              </a:ext>
            </a:extLst>
          </a:blip>
          <a:srcRect/>
          <a:stretch>
            <a:fillRect/>
          </a:stretch>
        </p:blipFill>
        <p:spPr bwMode="auto">
          <a:xfrm>
            <a:off x="-1144905" y="-857567"/>
            <a:ext cx="11433810" cy="8573135"/>
          </a:xfrm>
          <a:prstGeom prst="rect">
            <a:avLst/>
          </a:prstGeom>
          <a:noFill/>
          <a:ln>
            <a:noFill/>
          </a:ln>
        </p:spPr>
      </p:pic>
    </p:spTree>
    <p:extLst>
      <p:ext uri="{BB962C8B-B14F-4D97-AF65-F5344CB8AC3E}">
        <p14:creationId xmlns:p14="http://schemas.microsoft.com/office/powerpoint/2010/main" val="176262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126</Words>
  <Application>Microsoft Office PowerPoint</Application>
  <PresentationFormat>عرض على الشاشة (3:4)‏</PresentationFormat>
  <Paragraphs>10</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انقلاب</vt:lpstr>
      <vt:lpstr>College of Education and Sciences holds an introductory meeting for the Fourth Scientific Conference for students in Higher Education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Education and Sciences holds an introductory meeting for the Fourth Scientific Conference for students in Higher Education </dc:title>
  <dc:creator>Mu</dc:creator>
  <cp:lastModifiedBy>Mu</cp:lastModifiedBy>
  <cp:revision>1</cp:revision>
  <dcterms:created xsi:type="dcterms:W3CDTF">2015-04-04T13:06:55Z</dcterms:created>
  <dcterms:modified xsi:type="dcterms:W3CDTF">2015-04-04T13:12:12Z</dcterms:modified>
</cp:coreProperties>
</file>