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B9DC920-6F1E-4FB6-8431-520F2200F8D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97BBB17-61D0-4F44-8203-A8C6F9302EE9}" type="datetimeFigureOut">
              <a:rPr lang="ar-SA" smtClean="0"/>
              <a:t>16/06/36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8136904" cy="1498178"/>
          </a:xfrm>
        </p:spPr>
        <p:txBody>
          <a:bodyPr/>
          <a:lstStyle/>
          <a:p>
            <a:pPr algn="ctr"/>
            <a:r>
              <a:rPr lang="en-US" sz="4000" b="1" dirty="0">
                <a:latin typeface="Arial"/>
                <a:ea typeface="Times New Roman"/>
              </a:rPr>
              <a:t>English Language and Future Challenges Facing Learners</a:t>
            </a:r>
            <a:endParaRPr lang="en-US" sz="4000" dirty="0">
              <a:latin typeface="Times New Roman"/>
              <a:ea typeface="Times New Roman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0" y="1916832"/>
            <a:ext cx="8388424" cy="4824536"/>
          </a:xfrm>
        </p:spPr>
        <p:txBody>
          <a:bodyPr>
            <a:normAutofit/>
          </a:bodyPr>
          <a:lstStyle/>
          <a:p>
            <a:pPr algn="just" rtl="0"/>
            <a:r>
              <a:rPr lang="en-US" sz="3600" dirty="0">
                <a:latin typeface="Arial"/>
                <a:ea typeface="Times New Roman"/>
              </a:rPr>
              <a:t>His Excellence, Dr. Abdullah Bin </a:t>
            </a:r>
            <a:r>
              <a:rPr lang="en-US" sz="3600" dirty="0" err="1">
                <a:latin typeface="Arial"/>
                <a:ea typeface="Times New Roman"/>
              </a:rPr>
              <a:t>Khalifa</a:t>
            </a:r>
            <a:r>
              <a:rPr lang="en-US" sz="3600" dirty="0">
                <a:latin typeface="Arial"/>
                <a:ea typeface="Times New Roman"/>
              </a:rPr>
              <a:t> al- </a:t>
            </a:r>
            <a:r>
              <a:rPr lang="en-US" sz="3600" dirty="0" err="1">
                <a:latin typeface="Arial"/>
                <a:ea typeface="Times New Roman"/>
              </a:rPr>
              <a:t>Swaiket</a:t>
            </a:r>
            <a:r>
              <a:rPr lang="en-US" sz="3600" dirty="0">
                <a:latin typeface="Arial"/>
                <a:ea typeface="Times New Roman"/>
              </a:rPr>
              <a:t>, the dean of the College of Education in </a:t>
            </a:r>
            <a:r>
              <a:rPr lang="en-US" sz="3600" dirty="0" err="1">
                <a:latin typeface="Arial"/>
                <a:ea typeface="Times New Roman"/>
              </a:rPr>
              <a:t>Zulfi</a:t>
            </a:r>
            <a:endParaRPr lang="en-US" sz="3600" dirty="0">
              <a:latin typeface="Times New Roman"/>
              <a:ea typeface="Times New Roman"/>
            </a:endParaRPr>
          </a:p>
          <a:p>
            <a:pPr algn="just" rtl="0"/>
            <a:r>
              <a:rPr lang="en-US" sz="3600" dirty="0">
                <a:latin typeface="Arial"/>
                <a:ea typeface="Times New Roman"/>
              </a:rPr>
              <a:t>and other members of the college have kindly inaugurated the First Scientific Forum for the Department of English Language</a:t>
            </a:r>
            <a:endParaRPr lang="en-US" sz="3600" dirty="0">
              <a:latin typeface="Times New Roman"/>
              <a:ea typeface="Times New Roman"/>
            </a:endParaRPr>
          </a:p>
          <a:p>
            <a:pPr algn="just" rtl="0"/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331882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www.mu.edu.sa/sites/default/files/sususu22222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6554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</TotalTime>
  <Words>46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English Language and Future Challenges Facing Learners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 and Future Challenges Facing Learners</dc:title>
  <dc:creator>Mu</dc:creator>
  <cp:lastModifiedBy>Mu</cp:lastModifiedBy>
  <cp:revision>1</cp:revision>
  <dcterms:created xsi:type="dcterms:W3CDTF">2015-04-05T14:20:47Z</dcterms:created>
  <dcterms:modified xsi:type="dcterms:W3CDTF">2015-04-05T14:24:03Z</dcterms:modified>
</cp:coreProperties>
</file>